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9" r:id="rId1"/>
  </p:sldMasterIdLst>
  <p:notesMasterIdLst>
    <p:notesMasterId r:id="rId26"/>
  </p:notesMasterIdLst>
  <p:sldIdLst>
    <p:sldId id="257" r:id="rId2"/>
    <p:sldId id="507" r:id="rId3"/>
    <p:sldId id="409" r:id="rId4"/>
    <p:sldId id="510" r:id="rId5"/>
    <p:sldId id="265" r:id="rId6"/>
    <p:sldId id="262" r:id="rId7"/>
    <p:sldId id="267" r:id="rId8"/>
    <p:sldId id="273" r:id="rId9"/>
    <p:sldId id="274" r:id="rId10"/>
    <p:sldId id="275" r:id="rId11"/>
    <p:sldId id="281" r:id="rId12"/>
    <p:sldId id="436" r:id="rId13"/>
    <p:sldId id="511" r:id="rId14"/>
    <p:sldId id="512" r:id="rId15"/>
    <p:sldId id="513" r:id="rId16"/>
    <p:sldId id="514" r:id="rId17"/>
    <p:sldId id="515" r:id="rId18"/>
    <p:sldId id="516" r:id="rId19"/>
    <p:sldId id="264" r:id="rId20"/>
    <p:sldId id="517" r:id="rId21"/>
    <p:sldId id="518" r:id="rId22"/>
    <p:sldId id="519" r:id="rId23"/>
    <p:sldId id="354" r:id="rId24"/>
    <p:sldId id="34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2A4F"/>
    <a:srgbClr val="FFFFCC"/>
    <a:srgbClr val="760000"/>
    <a:srgbClr val="C40904"/>
    <a:srgbClr val="18284C"/>
    <a:srgbClr val="224D5C"/>
    <a:srgbClr val="FFFF99"/>
    <a:srgbClr val="203666"/>
    <a:srgbClr val="33CAFF"/>
    <a:srgbClr val="93E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93962" autoAdjust="0"/>
  </p:normalViewPr>
  <p:slideViewPr>
    <p:cSldViewPr>
      <p:cViewPr varScale="1">
        <p:scale>
          <a:sx n="104" d="100"/>
          <a:sy n="104" d="100"/>
        </p:scale>
        <p:origin x="-1040" y="-96"/>
      </p:cViewPr>
      <p:guideLst>
        <p:guide orient="horz" pos="2160"/>
        <p:guide pos="2880"/>
      </p:guideLst>
    </p:cSldViewPr>
  </p:slideViewPr>
  <p:outlineViewPr>
    <p:cViewPr>
      <p:scale>
        <a:sx n="33" d="100"/>
        <a:sy n="33" d="100"/>
      </p:scale>
      <p:origin x="0" y="1070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Lst>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9" Type="http://schemas.openxmlformats.org/officeDocument/2006/relationships/slide" Target="slides/slide11.xml"/><Relationship Id="rId20" Type="http://schemas.openxmlformats.org/officeDocument/2006/relationships/slide" Target="slides/slide22.xml"/><Relationship Id="rId21" Type="http://schemas.openxmlformats.org/officeDocument/2006/relationships/slide" Target="slides/slide23.xml"/><Relationship Id="rId22" Type="http://schemas.openxmlformats.org/officeDocument/2006/relationships/slide" Target="slides/slide24.xml"/><Relationship Id="rId10" Type="http://schemas.openxmlformats.org/officeDocument/2006/relationships/slide" Target="slides/slide12.xml"/><Relationship Id="rId11" Type="http://schemas.openxmlformats.org/officeDocument/2006/relationships/slide" Target="slides/slide13.xml"/><Relationship Id="rId12" Type="http://schemas.openxmlformats.org/officeDocument/2006/relationships/slide" Target="slides/slide14.xml"/><Relationship Id="rId13" Type="http://schemas.openxmlformats.org/officeDocument/2006/relationships/slide" Target="slides/slide15.xml"/><Relationship Id="rId14" Type="http://schemas.openxmlformats.org/officeDocument/2006/relationships/slide" Target="slides/slide16.xml"/><Relationship Id="rId15" Type="http://schemas.openxmlformats.org/officeDocument/2006/relationships/slide" Target="slides/slide17.xml"/><Relationship Id="rId16" Type="http://schemas.openxmlformats.org/officeDocument/2006/relationships/slide" Target="slides/slide18.xml"/><Relationship Id="rId17" Type="http://schemas.openxmlformats.org/officeDocument/2006/relationships/slide" Target="slides/slide19.xml"/><Relationship Id="rId18" Type="http://schemas.openxmlformats.org/officeDocument/2006/relationships/slide" Target="slides/slide20.xml"/><Relationship Id="rId19" Type="http://schemas.openxmlformats.org/officeDocument/2006/relationships/slide" Target="slides/slide21.xml"/><Relationship Id="rId1" Type="http://schemas.openxmlformats.org/officeDocument/2006/relationships/slide" Target="slides/slide1.xml"/><Relationship Id="rId2" Type="http://schemas.openxmlformats.org/officeDocument/2006/relationships/slide" Target="slides/slide3.xml"/><Relationship Id="rId3" Type="http://schemas.openxmlformats.org/officeDocument/2006/relationships/slide" Target="slides/slide5.xml"/><Relationship Id="rId4" Type="http://schemas.openxmlformats.org/officeDocument/2006/relationships/slide" Target="slides/slide6.xml"/><Relationship Id="rId5" Type="http://schemas.openxmlformats.org/officeDocument/2006/relationships/slide" Target="slides/slide7.xml"/><Relationship Id="rId6" Type="http://schemas.openxmlformats.org/officeDocument/2006/relationships/slide" Target="slides/slide8.xml"/><Relationship Id="rId7" Type="http://schemas.openxmlformats.org/officeDocument/2006/relationships/slide" Target="slides/slide9.xml"/><Relationship Id="rId8" Type="http://schemas.openxmlformats.org/officeDocument/2006/relationships/slide" Target="slides/slide10.xml"/></Relationships>
</file>

<file path=ppt/diagrams/_rels/data2.xml.rels><?xml version="1.0" encoding="UTF-8" standalone="yes"?>
<Relationships xmlns="http://schemas.openxmlformats.org/package/2006/relationships"><Relationship Id="rId1" Type="http://schemas.openxmlformats.org/officeDocument/2006/relationships/slide" Target="../slides/slide6.xml"/></Relationships>
</file>

<file path=ppt/diagrams/_rels/data3.xml.rels><?xml version="1.0" encoding="UTF-8" standalone="yes"?>
<Relationships xmlns="http://schemas.openxmlformats.org/package/2006/relationships"><Relationship Id="rId1" Type="http://schemas.openxmlformats.org/officeDocument/2006/relationships/slide" Target="../slides/slide9.xml"/></Relationships>
</file>

<file path=ppt/diagrams/_rels/data4.xml.rels><?xml version="1.0" encoding="UTF-8" standalone="yes"?>
<Relationships xmlns="http://schemas.openxmlformats.org/package/2006/relationships"><Relationship Id="rId1" Type="http://schemas.openxmlformats.org/officeDocument/2006/relationships/slide" Target="../slides/slide12.xml"/><Relationship Id="rId2" Type="http://schemas.openxmlformats.org/officeDocument/2006/relationships/slide" Target="../slides/slide17.xml"/></Relationships>
</file>

<file path=ppt/diagrams/_rels/data6.xml.rels><?xml version="1.0" encoding="UTF-8" standalone="yes"?>
<Relationships xmlns="http://schemas.openxmlformats.org/package/2006/relationships"><Relationship Id="rId1" Type="http://schemas.openxmlformats.org/officeDocument/2006/relationships/slide" Target="../slides/slide13.xml"/></Relationships>
</file>

<file path=ppt/diagrams/_rels/data7.xml.rels><?xml version="1.0" encoding="UTF-8" standalone="yes"?>
<Relationships xmlns="http://schemas.openxmlformats.org/package/2006/relationships"><Relationship Id="rId1"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6B88E8-DF00-4036-87FC-9EF021ADC559}" type="doc">
      <dgm:prSet loTypeId="urn:microsoft.com/office/officeart/2005/8/layout/pyramid2" loCatId="pyramid" qsTypeId="urn:microsoft.com/office/officeart/2005/8/quickstyle/simple1" qsCatId="simple" csTypeId="urn:microsoft.com/office/officeart/2005/8/colors/accent0_3" csCatId="mainScheme" phldr="1"/>
      <dgm:spPr/>
    </dgm:pt>
    <dgm:pt modelId="{3C54E9BA-B87E-4137-9007-C110B70000CF}">
      <dgm:prSet phldrT="[Text]" custT="1"/>
      <dgm:spPr/>
      <dgm:t>
        <a:bodyPr/>
        <a:lstStyle/>
        <a:p>
          <a:r>
            <a:rPr lang="en-US" sz="1400" b="1" dirty="0" smtClean="0">
              <a:latin typeface="Corbel" pitchFamily="34" charset="0"/>
            </a:rPr>
            <a:t>God</a:t>
          </a:r>
          <a:endParaRPr lang="en-US" sz="1400" b="1" dirty="0">
            <a:latin typeface="Corbel" pitchFamily="34" charset="0"/>
          </a:endParaRPr>
        </a:p>
      </dgm:t>
    </dgm:pt>
    <dgm:pt modelId="{F93E87DA-BE66-4D18-833C-328768051D90}" type="parTrans" cxnId="{FA354BA0-0E2F-4DB5-B7CF-9096AF5EF3AC}">
      <dgm:prSet/>
      <dgm:spPr/>
      <dgm:t>
        <a:bodyPr/>
        <a:lstStyle/>
        <a:p>
          <a:endParaRPr lang="en-US" sz="1400" b="1">
            <a:latin typeface="Corbel" pitchFamily="34" charset="0"/>
          </a:endParaRPr>
        </a:p>
      </dgm:t>
    </dgm:pt>
    <dgm:pt modelId="{2D13BD2E-E1CE-4EB3-8FE8-3247300E2B18}" type="sibTrans" cxnId="{FA354BA0-0E2F-4DB5-B7CF-9096AF5EF3AC}">
      <dgm:prSet/>
      <dgm:spPr/>
      <dgm:t>
        <a:bodyPr/>
        <a:lstStyle/>
        <a:p>
          <a:endParaRPr lang="en-US" sz="1400" b="1">
            <a:latin typeface="Corbel" pitchFamily="34" charset="0"/>
          </a:endParaRPr>
        </a:p>
      </dgm:t>
    </dgm:pt>
    <dgm:pt modelId="{94AEA575-05AF-4595-89EA-42A315CF9B64}">
      <dgm:prSet phldrT="[Text]" custT="1"/>
      <dgm:spPr/>
      <dgm:t>
        <a:bodyPr/>
        <a:lstStyle/>
        <a:p>
          <a:r>
            <a:rPr lang="en-US" sz="1400" b="1" dirty="0" smtClean="0">
              <a:latin typeface="Corbel" pitchFamily="34" charset="0"/>
            </a:rPr>
            <a:t>Angels</a:t>
          </a:r>
          <a:endParaRPr lang="en-US" sz="1400" b="1" dirty="0">
            <a:latin typeface="Corbel" pitchFamily="34" charset="0"/>
          </a:endParaRPr>
        </a:p>
      </dgm:t>
    </dgm:pt>
    <dgm:pt modelId="{E3D511FC-A3E7-4221-8612-F72785CA860B}" type="parTrans" cxnId="{B3A58D1C-B03F-44C7-A7E6-4B0B2ABB6D28}">
      <dgm:prSet/>
      <dgm:spPr/>
      <dgm:t>
        <a:bodyPr/>
        <a:lstStyle/>
        <a:p>
          <a:endParaRPr lang="en-US" sz="1400" b="1">
            <a:latin typeface="Corbel" pitchFamily="34" charset="0"/>
          </a:endParaRPr>
        </a:p>
      </dgm:t>
    </dgm:pt>
    <dgm:pt modelId="{8F780E68-DA2D-4EEF-B4B8-E3113A3AA45E}" type="sibTrans" cxnId="{B3A58D1C-B03F-44C7-A7E6-4B0B2ABB6D28}">
      <dgm:prSet/>
      <dgm:spPr/>
      <dgm:t>
        <a:bodyPr/>
        <a:lstStyle/>
        <a:p>
          <a:endParaRPr lang="en-US" sz="1400" b="1">
            <a:latin typeface="Corbel" pitchFamily="34" charset="0"/>
          </a:endParaRPr>
        </a:p>
      </dgm:t>
    </dgm:pt>
    <dgm:pt modelId="{39354C38-88ED-45A5-B4B0-22DBE75E1B2A}">
      <dgm:prSet phldrT="[Text]" custT="1"/>
      <dgm:spPr/>
      <dgm:t>
        <a:bodyPr/>
        <a:lstStyle/>
        <a:p>
          <a:r>
            <a:rPr lang="en-US" sz="1400" b="1" dirty="0" smtClean="0">
              <a:latin typeface="Corbel" pitchFamily="34" charset="0"/>
            </a:rPr>
            <a:t>Demons</a:t>
          </a:r>
          <a:endParaRPr lang="en-US" sz="1400" b="1" dirty="0">
            <a:latin typeface="Corbel" pitchFamily="34" charset="0"/>
          </a:endParaRPr>
        </a:p>
      </dgm:t>
    </dgm:pt>
    <dgm:pt modelId="{FB088737-C910-476A-94DD-2F6BED80BDA2}" type="parTrans" cxnId="{3CE0C499-F5A4-44E5-806C-7CE3ACAD84F0}">
      <dgm:prSet/>
      <dgm:spPr/>
      <dgm:t>
        <a:bodyPr/>
        <a:lstStyle/>
        <a:p>
          <a:endParaRPr lang="en-US" sz="1400">
            <a:latin typeface="Corbel" pitchFamily="34" charset="0"/>
          </a:endParaRPr>
        </a:p>
      </dgm:t>
    </dgm:pt>
    <dgm:pt modelId="{3D615DB2-1925-4814-97E2-C964FC616AB1}" type="sibTrans" cxnId="{3CE0C499-F5A4-44E5-806C-7CE3ACAD84F0}">
      <dgm:prSet/>
      <dgm:spPr/>
      <dgm:t>
        <a:bodyPr/>
        <a:lstStyle/>
        <a:p>
          <a:endParaRPr lang="en-US" sz="1400">
            <a:latin typeface="Corbel" pitchFamily="34" charset="0"/>
          </a:endParaRPr>
        </a:p>
      </dgm:t>
    </dgm:pt>
    <dgm:pt modelId="{35AAB754-E44C-42E6-8798-8BD06469CE73}">
      <dgm:prSet phldrT="[Text]" custT="1"/>
      <dgm:spPr/>
      <dgm:t>
        <a:bodyPr/>
        <a:lstStyle/>
        <a:p>
          <a:r>
            <a:rPr lang="en-US" sz="1400" b="1" dirty="0" smtClean="0">
              <a:latin typeface="Corbel" pitchFamily="34" charset="0"/>
            </a:rPr>
            <a:t>Stars</a:t>
          </a:r>
          <a:endParaRPr lang="en-US" sz="1400" b="1" dirty="0">
            <a:latin typeface="Corbel" pitchFamily="34" charset="0"/>
          </a:endParaRPr>
        </a:p>
      </dgm:t>
    </dgm:pt>
    <dgm:pt modelId="{6D44862D-888F-47E5-BE2F-1F19D9CC2742}" type="parTrans" cxnId="{1294E7F0-865D-4E1B-9137-D9B06B0EBDDD}">
      <dgm:prSet/>
      <dgm:spPr/>
      <dgm:t>
        <a:bodyPr/>
        <a:lstStyle/>
        <a:p>
          <a:endParaRPr lang="en-US" sz="1400">
            <a:latin typeface="Corbel" pitchFamily="34" charset="0"/>
          </a:endParaRPr>
        </a:p>
      </dgm:t>
    </dgm:pt>
    <dgm:pt modelId="{3462852D-8D69-4439-B5DB-04DDB67CCC97}" type="sibTrans" cxnId="{1294E7F0-865D-4E1B-9137-D9B06B0EBDDD}">
      <dgm:prSet/>
      <dgm:spPr/>
      <dgm:t>
        <a:bodyPr/>
        <a:lstStyle/>
        <a:p>
          <a:endParaRPr lang="en-US" sz="1400">
            <a:latin typeface="Corbel" pitchFamily="34" charset="0"/>
          </a:endParaRPr>
        </a:p>
      </dgm:t>
    </dgm:pt>
    <dgm:pt modelId="{75FF1231-0651-45B9-984D-5CA39A8D27AD}">
      <dgm:prSet phldrT="[Text]" custT="1"/>
      <dgm:spPr/>
      <dgm:t>
        <a:bodyPr/>
        <a:lstStyle/>
        <a:p>
          <a:r>
            <a:rPr lang="en-US" sz="1400" b="1" dirty="0" smtClean="0">
              <a:latin typeface="Corbel" pitchFamily="34" charset="0"/>
            </a:rPr>
            <a:t>Moons</a:t>
          </a:r>
          <a:endParaRPr lang="en-US" sz="1400" b="1" dirty="0">
            <a:latin typeface="Corbel" pitchFamily="34" charset="0"/>
          </a:endParaRPr>
        </a:p>
      </dgm:t>
    </dgm:pt>
    <dgm:pt modelId="{84A37E16-DF83-40AF-830A-CAD2BCC944D9}" type="parTrans" cxnId="{0678FFA6-2AB1-4782-A41B-2BEAC1B585DA}">
      <dgm:prSet/>
      <dgm:spPr/>
      <dgm:t>
        <a:bodyPr/>
        <a:lstStyle/>
        <a:p>
          <a:endParaRPr lang="en-US" sz="1400">
            <a:latin typeface="Corbel" pitchFamily="34" charset="0"/>
          </a:endParaRPr>
        </a:p>
      </dgm:t>
    </dgm:pt>
    <dgm:pt modelId="{7CD49B5A-47A0-493E-A07F-F4C58DAD8FDE}" type="sibTrans" cxnId="{0678FFA6-2AB1-4782-A41B-2BEAC1B585DA}">
      <dgm:prSet/>
      <dgm:spPr/>
      <dgm:t>
        <a:bodyPr/>
        <a:lstStyle/>
        <a:p>
          <a:endParaRPr lang="en-US" sz="1400">
            <a:latin typeface="Corbel" pitchFamily="34" charset="0"/>
          </a:endParaRPr>
        </a:p>
      </dgm:t>
    </dgm:pt>
    <dgm:pt modelId="{030657B0-C6B6-4DA5-9186-D673EF5D931E}">
      <dgm:prSet phldrT="[Text]" custT="1"/>
      <dgm:spPr/>
      <dgm:t>
        <a:bodyPr/>
        <a:lstStyle/>
        <a:p>
          <a:r>
            <a:rPr lang="en-US" sz="1500" b="1" dirty="0" smtClean="0">
              <a:solidFill>
                <a:srgbClr val="760000"/>
              </a:solidFill>
              <a:latin typeface="Corbel" pitchFamily="34" charset="0"/>
            </a:rPr>
            <a:t>Kings</a:t>
          </a:r>
          <a:endParaRPr lang="en-US" sz="1500" b="1" dirty="0">
            <a:solidFill>
              <a:srgbClr val="760000"/>
            </a:solidFill>
            <a:latin typeface="Corbel" pitchFamily="34" charset="0"/>
          </a:endParaRPr>
        </a:p>
      </dgm:t>
    </dgm:pt>
    <dgm:pt modelId="{D317D32B-CFC3-4F78-B85D-B3ED83AAA665}" type="parTrans" cxnId="{54ABE562-A23C-4499-9ABB-8EB3600E36A3}">
      <dgm:prSet/>
      <dgm:spPr/>
      <dgm:t>
        <a:bodyPr/>
        <a:lstStyle/>
        <a:p>
          <a:endParaRPr lang="en-US" sz="1400">
            <a:latin typeface="Corbel" pitchFamily="34" charset="0"/>
          </a:endParaRPr>
        </a:p>
      </dgm:t>
    </dgm:pt>
    <dgm:pt modelId="{473E9D80-81B5-47F1-8849-65E7D62B5E71}" type="sibTrans" cxnId="{54ABE562-A23C-4499-9ABB-8EB3600E36A3}">
      <dgm:prSet/>
      <dgm:spPr/>
      <dgm:t>
        <a:bodyPr/>
        <a:lstStyle/>
        <a:p>
          <a:endParaRPr lang="en-US" sz="1400">
            <a:latin typeface="Corbel" pitchFamily="34" charset="0"/>
          </a:endParaRPr>
        </a:p>
      </dgm:t>
    </dgm:pt>
    <dgm:pt modelId="{996FE046-B8C4-4726-89D1-1519B8925CEF}">
      <dgm:prSet phldrT="[Text]" custT="1"/>
      <dgm:spPr/>
      <dgm:t>
        <a:bodyPr/>
        <a:lstStyle/>
        <a:p>
          <a:r>
            <a:rPr lang="en-US" sz="1400" b="1" dirty="0" smtClean="0">
              <a:latin typeface="Corbel" pitchFamily="34" charset="0"/>
            </a:rPr>
            <a:t>Princes</a:t>
          </a:r>
          <a:endParaRPr lang="en-US" sz="1400" b="1" dirty="0">
            <a:latin typeface="Corbel" pitchFamily="34" charset="0"/>
          </a:endParaRPr>
        </a:p>
      </dgm:t>
    </dgm:pt>
    <dgm:pt modelId="{83F4A0DE-B944-43D4-8770-856F87CC869D}" type="parTrans" cxnId="{7D7ADF48-ECC3-44F2-9E65-15EA3E8F50E5}">
      <dgm:prSet/>
      <dgm:spPr/>
      <dgm:t>
        <a:bodyPr/>
        <a:lstStyle/>
        <a:p>
          <a:endParaRPr lang="en-US" sz="1400">
            <a:latin typeface="Corbel" pitchFamily="34" charset="0"/>
          </a:endParaRPr>
        </a:p>
      </dgm:t>
    </dgm:pt>
    <dgm:pt modelId="{A0885642-B50F-4A6D-9F91-BCE3BDCBC23F}" type="sibTrans" cxnId="{7D7ADF48-ECC3-44F2-9E65-15EA3E8F50E5}">
      <dgm:prSet/>
      <dgm:spPr/>
      <dgm:t>
        <a:bodyPr/>
        <a:lstStyle/>
        <a:p>
          <a:endParaRPr lang="en-US" sz="1400">
            <a:latin typeface="Corbel" pitchFamily="34" charset="0"/>
          </a:endParaRPr>
        </a:p>
      </dgm:t>
    </dgm:pt>
    <dgm:pt modelId="{A7991A56-50C1-4E69-AFAB-5A4BA292F67E}">
      <dgm:prSet phldrT="[Text]" custT="1"/>
      <dgm:spPr/>
      <dgm:t>
        <a:bodyPr/>
        <a:lstStyle/>
        <a:p>
          <a:r>
            <a:rPr lang="en-US" sz="1400" b="1" dirty="0" smtClean="0">
              <a:latin typeface="Corbel" pitchFamily="34" charset="0"/>
            </a:rPr>
            <a:t>Nobles</a:t>
          </a:r>
        </a:p>
      </dgm:t>
    </dgm:pt>
    <dgm:pt modelId="{4A1EB0A3-9669-43FA-BC9E-E536917E6382}" type="parTrans" cxnId="{53C8618D-D2F8-4400-BEBC-4802180F577F}">
      <dgm:prSet/>
      <dgm:spPr/>
      <dgm:t>
        <a:bodyPr/>
        <a:lstStyle/>
        <a:p>
          <a:endParaRPr lang="en-US" sz="1400">
            <a:latin typeface="Corbel" pitchFamily="34" charset="0"/>
          </a:endParaRPr>
        </a:p>
      </dgm:t>
    </dgm:pt>
    <dgm:pt modelId="{AC972817-B01D-46AB-8259-602DBF64B1C3}" type="sibTrans" cxnId="{53C8618D-D2F8-4400-BEBC-4802180F577F}">
      <dgm:prSet/>
      <dgm:spPr/>
      <dgm:t>
        <a:bodyPr/>
        <a:lstStyle/>
        <a:p>
          <a:endParaRPr lang="en-US" sz="1400">
            <a:latin typeface="Corbel" pitchFamily="34" charset="0"/>
          </a:endParaRPr>
        </a:p>
      </dgm:t>
    </dgm:pt>
    <dgm:pt modelId="{7EF24763-8A21-4DA9-B103-DD10C9B558F9}">
      <dgm:prSet phldrT="[Text]" custT="1"/>
      <dgm:spPr/>
      <dgm:t>
        <a:bodyPr/>
        <a:lstStyle/>
        <a:p>
          <a:r>
            <a:rPr lang="en-US" sz="1400" b="1" dirty="0" smtClean="0">
              <a:latin typeface="Corbel" pitchFamily="34" charset="0"/>
            </a:rPr>
            <a:t>Men</a:t>
          </a:r>
        </a:p>
      </dgm:t>
    </dgm:pt>
    <dgm:pt modelId="{B5B33F88-6034-47DA-BC64-8BF2AA51FD0F}" type="parTrans" cxnId="{35677315-22D3-46E9-A82D-F4AB8D68578A}">
      <dgm:prSet/>
      <dgm:spPr/>
      <dgm:t>
        <a:bodyPr/>
        <a:lstStyle/>
        <a:p>
          <a:endParaRPr lang="en-US" sz="1400">
            <a:latin typeface="Corbel" pitchFamily="34" charset="0"/>
          </a:endParaRPr>
        </a:p>
      </dgm:t>
    </dgm:pt>
    <dgm:pt modelId="{7801DB6A-A8A1-4859-A8BE-7E5E30303F12}" type="sibTrans" cxnId="{35677315-22D3-46E9-A82D-F4AB8D68578A}">
      <dgm:prSet/>
      <dgm:spPr/>
      <dgm:t>
        <a:bodyPr/>
        <a:lstStyle/>
        <a:p>
          <a:endParaRPr lang="en-US" sz="1400">
            <a:latin typeface="Corbel" pitchFamily="34" charset="0"/>
          </a:endParaRPr>
        </a:p>
      </dgm:t>
    </dgm:pt>
    <dgm:pt modelId="{EDCC3EF4-C6A2-41EC-B3B0-38827BDDA13D}">
      <dgm:prSet phldrT="[Text]" custT="1"/>
      <dgm:spPr/>
      <dgm:t>
        <a:bodyPr/>
        <a:lstStyle/>
        <a:p>
          <a:r>
            <a:rPr lang="en-US" sz="1400" b="1" dirty="0" smtClean="0">
              <a:latin typeface="Corbel" pitchFamily="34" charset="0"/>
            </a:rPr>
            <a:t>Wild Animals</a:t>
          </a:r>
        </a:p>
      </dgm:t>
    </dgm:pt>
    <dgm:pt modelId="{1326959E-5BF6-41AC-9D89-5B34EE413AB9}" type="parTrans" cxnId="{EA50B56E-A076-4CEE-93EA-E5E4332E9C9C}">
      <dgm:prSet/>
      <dgm:spPr/>
      <dgm:t>
        <a:bodyPr/>
        <a:lstStyle/>
        <a:p>
          <a:endParaRPr lang="en-US" sz="1400">
            <a:latin typeface="Corbel" pitchFamily="34" charset="0"/>
          </a:endParaRPr>
        </a:p>
      </dgm:t>
    </dgm:pt>
    <dgm:pt modelId="{E550790E-30A5-4EC8-97BD-B8EC36CCE8EC}" type="sibTrans" cxnId="{EA50B56E-A076-4CEE-93EA-E5E4332E9C9C}">
      <dgm:prSet/>
      <dgm:spPr/>
      <dgm:t>
        <a:bodyPr/>
        <a:lstStyle/>
        <a:p>
          <a:endParaRPr lang="en-US" sz="1400">
            <a:latin typeface="Corbel" pitchFamily="34" charset="0"/>
          </a:endParaRPr>
        </a:p>
      </dgm:t>
    </dgm:pt>
    <dgm:pt modelId="{CD54F580-AF56-4719-A290-18FC34DB1204}">
      <dgm:prSet phldrT="[Text]" custT="1"/>
      <dgm:spPr/>
      <dgm:t>
        <a:bodyPr/>
        <a:lstStyle/>
        <a:p>
          <a:r>
            <a:rPr lang="en-US" sz="1400" b="1" dirty="0" smtClean="0">
              <a:latin typeface="Corbel" pitchFamily="34" charset="0"/>
            </a:rPr>
            <a:t>Domesticated Animals</a:t>
          </a:r>
        </a:p>
      </dgm:t>
    </dgm:pt>
    <dgm:pt modelId="{B3F4D836-076B-4695-8AAF-DC2674EB3558}" type="parTrans" cxnId="{FA6F4DF5-CA73-4177-8E20-7F7E753C1ACE}">
      <dgm:prSet/>
      <dgm:spPr/>
      <dgm:t>
        <a:bodyPr/>
        <a:lstStyle/>
        <a:p>
          <a:endParaRPr lang="en-US" sz="1400">
            <a:latin typeface="Corbel" pitchFamily="34" charset="0"/>
          </a:endParaRPr>
        </a:p>
      </dgm:t>
    </dgm:pt>
    <dgm:pt modelId="{0FB2A928-602C-46BD-8313-9CCA33F70AF2}" type="sibTrans" cxnId="{FA6F4DF5-CA73-4177-8E20-7F7E753C1ACE}">
      <dgm:prSet/>
      <dgm:spPr/>
      <dgm:t>
        <a:bodyPr/>
        <a:lstStyle/>
        <a:p>
          <a:endParaRPr lang="en-US" sz="1400">
            <a:latin typeface="Corbel" pitchFamily="34" charset="0"/>
          </a:endParaRPr>
        </a:p>
      </dgm:t>
    </dgm:pt>
    <dgm:pt modelId="{2528384E-C525-4EE1-8426-F6FF987D7475}">
      <dgm:prSet phldrT="[Text]" custT="1"/>
      <dgm:spPr/>
      <dgm:t>
        <a:bodyPr/>
        <a:lstStyle/>
        <a:p>
          <a:r>
            <a:rPr lang="en-US" sz="1400" b="1" dirty="0" smtClean="0">
              <a:latin typeface="Corbel" pitchFamily="34" charset="0"/>
            </a:rPr>
            <a:t>Trees</a:t>
          </a:r>
        </a:p>
      </dgm:t>
    </dgm:pt>
    <dgm:pt modelId="{3BB94F80-F60D-4505-A480-C17458264B3A}" type="parTrans" cxnId="{817AA42A-EE49-491E-BCC6-DA0BB6F7CDFF}">
      <dgm:prSet/>
      <dgm:spPr/>
      <dgm:t>
        <a:bodyPr/>
        <a:lstStyle/>
        <a:p>
          <a:endParaRPr lang="en-US" sz="1400">
            <a:latin typeface="Corbel" pitchFamily="34" charset="0"/>
          </a:endParaRPr>
        </a:p>
      </dgm:t>
    </dgm:pt>
    <dgm:pt modelId="{72CFD0E0-14E3-4A66-83D5-C1C55E66FDB5}" type="sibTrans" cxnId="{817AA42A-EE49-491E-BCC6-DA0BB6F7CDFF}">
      <dgm:prSet/>
      <dgm:spPr/>
      <dgm:t>
        <a:bodyPr/>
        <a:lstStyle/>
        <a:p>
          <a:endParaRPr lang="en-US" sz="1400">
            <a:latin typeface="Corbel" pitchFamily="34" charset="0"/>
          </a:endParaRPr>
        </a:p>
      </dgm:t>
    </dgm:pt>
    <dgm:pt modelId="{A5421CF5-792E-4CEE-BCDF-A2740CC96DDB}">
      <dgm:prSet phldrT="[Text]" custT="1"/>
      <dgm:spPr/>
      <dgm:t>
        <a:bodyPr/>
        <a:lstStyle/>
        <a:p>
          <a:r>
            <a:rPr lang="en-US" sz="1400" b="1" dirty="0" smtClean="0">
              <a:latin typeface="Corbel" pitchFamily="34" charset="0"/>
            </a:rPr>
            <a:t>Other Plants</a:t>
          </a:r>
        </a:p>
      </dgm:t>
    </dgm:pt>
    <dgm:pt modelId="{BEEB8284-E579-4905-9034-5897EEB50511}" type="parTrans" cxnId="{3991FB21-BACA-4A15-8BFE-938F1FA8BBB6}">
      <dgm:prSet/>
      <dgm:spPr/>
      <dgm:t>
        <a:bodyPr/>
        <a:lstStyle/>
        <a:p>
          <a:endParaRPr lang="en-US" sz="1400">
            <a:latin typeface="Corbel" pitchFamily="34" charset="0"/>
          </a:endParaRPr>
        </a:p>
      </dgm:t>
    </dgm:pt>
    <dgm:pt modelId="{AE4D5644-7419-4882-95B9-B5ED30C4840F}" type="sibTrans" cxnId="{3991FB21-BACA-4A15-8BFE-938F1FA8BBB6}">
      <dgm:prSet/>
      <dgm:spPr/>
      <dgm:t>
        <a:bodyPr/>
        <a:lstStyle/>
        <a:p>
          <a:endParaRPr lang="en-US" sz="1400">
            <a:latin typeface="Corbel" pitchFamily="34" charset="0"/>
          </a:endParaRPr>
        </a:p>
      </dgm:t>
    </dgm:pt>
    <dgm:pt modelId="{354FBA62-7649-439A-99DF-10206C48B75C}">
      <dgm:prSet phldrT="[Text]" custT="1"/>
      <dgm:spPr/>
      <dgm:t>
        <a:bodyPr/>
        <a:lstStyle/>
        <a:p>
          <a:r>
            <a:rPr lang="en-US" sz="1400" b="1" dirty="0" smtClean="0">
              <a:latin typeface="Corbel" pitchFamily="34" charset="0"/>
            </a:rPr>
            <a:t>Precious Stones</a:t>
          </a:r>
        </a:p>
      </dgm:t>
    </dgm:pt>
    <dgm:pt modelId="{345BBFF6-91F6-427F-8C83-E1A6ABBB07AD}" type="parTrans" cxnId="{8A7B3981-3F06-4AF8-96C9-52D38AE73A45}">
      <dgm:prSet/>
      <dgm:spPr/>
      <dgm:t>
        <a:bodyPr/>
        <a:lstStyle/>
        <a:p>
          <a:endParaRPr lang="en-US" sz="1400">
            <a:latin typeface="Corbel" pitchFamily="34" charset="0"/>
          </a:endParaRPr>
        </a:p>
      </dgm:t>
    </dgm:pt>
    <dgm:pt modelId="{AB68AEDE-884A-470C-894A-B51DD4D06DD9}" type="sibTrans" cxnId="{8A7B3981-3F06-4AF8-96C9-52D38AE73A45}">
      <dgm:prSet/>
      <dgm:spPr/>
      <dgm:t>
        <a:bodyPr/>
        <a:lstStyle/>
        <a:p>
          <a:endParaRPr lang="en-US" sz="1400">
            <a:latin typeface="Corbel" pitchFamily="34" charset="0"/>
          </a:endParaRPr>
        </a:p>
      </dgm:t>
    </dgm:pt>
    <dgm:pt modelId="{045D5854-0E53-4CD8-80E9-35E56430E693}">
      <dgm:prSet phldrT="[Text]" custT="1"/>
      <dgm:spPr/>
      <dgm:t>
        <a:bodyPr/>
        <a:lstStyle/>
        <a:p>
          <a:r>
            <a:rPr lang="en-US" sz="1400" b="1" dirty="0" smtClean="0">
              <a:latin typeface="Corbel" pitchFamily="34" charset="0"/>
            </a:rPr>
            <a:t>Precious Metals</a:t>
          </a:r>
        </a:p>
      </dgm:t>
    </dgm:pt>
    <dgm:pt modelId="{D3263AA8-C1F4-4A54-869B-A7D7B99B057D}" type="parTrans" cxnId="{D98592D6-0D03-4AC0-8CCA-0B7293AC6481}">
      <dgm:prSet/>
      <dgm:spPr/>
      <dgm:t>
        <a:bodyPr/>
        <a:lstStyle/>
        <a:p>
          <a:endParaRPr lang="en-US" sz="1400">
            <a:latin typeface="Corbel" pitchFamily="34" charset="0"/>
          </a:endParaRPr>
        </a:p>
      </dgm:t>
    </dgm:pt>
    <dgm:pt modelId="{93F7DB22-8A33-4316-949B-A7F18F26E726}" type="sibTrans" cxnId="{D98592D6-0D03-4AC0-8CCA-0B7293AC6481}">
      <dgm:prSet/>
      <dgm:spPr/>
      <dgm:t>
        <a:bodyPr/>
        <a:lstStyle/>
        <a:p>
          <a:endParaRPr lang="en-US" sz="1400">
            <a:latin typeface="Corbel" pitchFamily="34" charset="0"/>
          </a:endParaRPr>
        </a:p>
      </dgm:t>
    </dgm:pt>
    <dgm:pt modelId="{3EC8301C-5FC9-4521-A9E8-16A75547C70F}">
      <dgm:prSet phldrT="[Text]" custT="1"/>
      <dgm:spPr/>
      <dgm:t>
        <a:bodyPr/>
        <a:lstStyle/>
        <a:p>
          <a:r>
            <a:rPr lang="en-US" sz="1400" b="1" dirty="0" smtClean="0">
              <a:latin typeface="Corbel" pitchFamily="34" charset="0"/>
            </a:rPr>
            <a:t>Other minerals</a:t>
          </a:r>
        </a:p>
      </dgm:t>
    </dgm:pt>
    <dgm:pt modelId="{40B59087-ADD9-4804-84B0-B48148654847}" type="parTrans" cxnId="{601B29FE-DCD2-457C-BA2A-35BEEBF84720}">
      <dgm:prSet/>
      <dgm:spPr/>
      <dgm:t>
        <a:bodyPr/>
        <a:lstStyle/>
        <a:p>
          <a:endParaRPr lang="en-US" sz="1400">
            <a:latin typeface="Corbel" pitchFamily="34" charset="0"/>
          </a:endParaRPr>
        </a:p>
      </dgm:t>
    </dgm:pt>
    <dgm:pt modelId="{F8B47B18-E3D3-463F-9388-2A1F6D7E567D}" type="sibTrans" cxnId="{601B29FE-DCD2-457C-BA2A-35BEEBF84720}">
      <dgm:prSet/>
      <dgm:spPr/>
      <dgm:t>
        <a:bodyPr/>
        <a:lstStyle/>
        <a:p>
          <a:endParaRPr lang="en-US" sz="1400">
            <a:latin typeface="Corbel" pitchFamily="34" charset="0"/>
          </a:endParaRPr>
        </a:p>
      </dgm:t>
    </dgm:pt>
    <dgm:pt modelId="{0E851EBB-F9C9-41CF-9A2C-A560276AD2DB}" type="pres">
      <dgm:prSet presAssocID="{716B88E8-DF00-4036-87FC-9EF021ADC559}" presName="compositeShape" presStyleCnt="0">
        <dgm:presLayoutVars>
          <dgm:dir/>
          <dgm:resizeHandles/>
        </dgm:presLayoutVars>
      </dgm:prSet>
      <dgm:spPr/>
    </dgm:pt>
    <dgm:pt modelId="{E45A6C15-C8F1-41EA-904F-0F754CB979EA}" type="pres">
      <dgm:prSet presAssocID="{716B88E8-DF00-4036-87FC-9EF021ADC559}" presName="pyramid" presStyleLbl="node1" presStyleIdx="0" presStyleCnt="1"/>
      <dgm:spPr/>
    </dgm:pt>
    <dgm:pt modelId="{79F98504-2214-4A13-B9F8-3E2EED9E8B90}" type="pres">
      <dgm:prSet presAssocID="{716B88E8-DF00-4036-87FC-9EF021ADC559}" presName="theList" presStyleCnt="0"/>
      <dgm:spPr/>
    </dgm:pt>
    <dgm:pt modelId="{C8024992-F2AB-4414-8F8B-4D09360A8B21}" type="pres">
      <dgm:prSet presAssocID="{3C54E9BA-B87E-4137-9007-C110B70000CF}" presName="aNode" presStyleLbl="fgAcc1" presStyleIdx="0" presStyleCnt="16">
        <dgm:presLayoutVars>
          <dgm:bulletEnabled val="1"/>
        </dgm:presLayoutVars>
      </dgm:prSet>
      <dgm:spPr/>
      <dgm:t>
        <a:bodyPr/>
        <a:lstStyle/>
        <a:p>
          <a:endParaRPr lang="en-US"/>
        </a:p>
      </dgm:t>
    </dgm:pt>
    <dgm:pt modelId="{22FBA426-2FB9-4A5F-BFF2-06FB6BD37AF1}" type="pres">
      <dgm:prSet presAssocID="{3C54E9BA-B87E-4137-9007-C110B70000CF}" presName="aSpace" presStyleCnt="0"/>
      <dgm:spPr/>
    </dgm:pt>
    <dgm:pt modelId="{011554BA-B4BA-4579-8FE8-56AAF1DDB554}" type="pres">
      <dgm:prSet presAssocID="{94AEA575-05AF-4595-89EA-42A315CF9B64}" presName="aNode" presStyleLbl="fgAcc1" presStyleIdx="1" presStyleCnt="16">
        <dgm:presLayoutVars>
          <dgm:bulletEnabled val="1"/>
        </dgm:presLayoutVars>
      </dgm:prSet>
      <dgm:spPr/>
      <dgm:t>
        <a:bodyPr/>
        <a:lstStyle/>
        <a:p>
          <a:endParaRPr lang="en-US"/>
        </a:p>
      </dgm:t>
    </dgm:pt>
    <dgm:pt modelId="{75A1FAD8-D4F3-43A5-B4E1-7CC8416C59B4}" type="pres">
      <dgm:prSet presAssocID="{94AEA575-05AF-4595-89EA-42A315CF9B64}" presName="aSpace" presStyleCnt="0"/>
      <dgm:spPr/>
    </dgm:pt>
    <dgm:pt modelId="{A87E7323-38B0-4790-8852-36C10DA03BC9}" type="pres">
      <dgm:prSet presAssocID="{39354C38-88ED-45A5-B4B0-22DBE75E1B2A}" presName="aNode" presStyleLbl="fgAcc1" presStyleIdx="2" presStyleCnt="16">
        <dgm:presLayoutVars>
          <dgm:bulletEnabled val="1"/>
        </dgm:presLayoutVars>
      </dgm:prSet>
      <dgm:spPr/>
      <dgm:t>
        <a:bodyPr/>
        <a:lstStyle/>
        <a:p>
          <a:endParaRPr lang="en-US"/>
        </a:p>
      </dgm:t>
    </dgm:pt>
    <dgm:pt modelId="{C00F0252-FEE5-46B1-9187-1BAABD4C053C}" type="pres">
      <dgm:prSet presAssocID="{39354C38-88ED-45A5-B4B0-22DBE75E1B2A}" presName="aSpace" presStyleCnt="0"/>
      <dgm:spPr/>
    </dgm:pt>
    <dgm:pt modelId="{178D51F0-159B-4CE7-9DBD-16B1EED1F285}" type="pres">
      <dgm:prSet presAssocID="{35AAB754-E44C-42E6-8798-8BD06469CE73}" presName="aNode" presStyleLbl="fgAcc1" presStyleIdx="3" presStyleCnt="16">
        <dgm:presLayoutVars>
          <dgm:bulletEnabled val="1"/>
        </dgm:presLayoutVars>
      </dgm:prSet>
      <dgm:spPr/>
      <dgm:t>
        <a:bodyPr/>
        <a:lstStyle/>
        <a:p>
          <a:endParaRPr lang="en-US"/>
        </a:p>
      </dgm:t>
    </dgm:pt>
    <dgm:pt modelId="{450BE377-271A-4440-9F13-B2D35AFFC653}" type="pres">
      <dgm:prSet presAssocID="{35AAB754-E44C-42E6-8798-8BD06469CE73}" presName="aSpace" presStyleCnt="0"/>
      <dgm:spPr/>
    </dgm:pt>
    <dgm:pt modelId="{BB1C1329-2597-4B7B-A08F-0573D1F59AAE}" type="pres">
      <dgm:prSet presAssocID="{75FF1231-0651-45B9-984D-5CA39A8D27AD}" presName="aNode" presStyleLbl="fgAcc1" presStyleIdx="4" presStyleCnt="16">
        <dgm:presLayoutVars>
          <dgm:bulletEnabled val="1"/>
        </dgm:presLayoutVars>
      </dgm:prSet>
      <dgm:spPr/>
      <dgm:t>
        <a:bodyPr/>
        <a:lstStyle/>
        <a:p>
          <a:endParaRPr lang="en-US"/>
        </a:p>
      </dgm:t>
    </dgm:pt>
    <dgm:pt modelId="{3C357F50-3E8A-4C51-AF8A-D46503DFB8C0}" type="pres">
      <dgm:prSet presAssocID="{75FF1231-0651-45B9-984D-5CA39A8D27AD}" presName="aSpace" presStyleCnt="0"/>
      <dgm:spPr/>
    </dgm:pt>
    <dgm:pt modelId="{0EBC5EC1-A658-42C8-BD21-2F78654E6CB9}" type="pres">
      <dgm:prSet presAssocID="{030657B0-C6B6-4DA5-9186-D673EF5D931E}" presName="aNode" presStyleLbl="fgAcc1" presStyleIdx="5" presStyleCnt="16">
        <dgm:presLayoutVars>
          <dgm:bulletEnabled val="1"/>
        </dgm:presLayoutVars>
      </dgm:prSet>
      <dgm:spPr/>
      <dgm:t>
        <a:bodyPr/>
        <a:lstStyle/>
        <a:p>
          <a:endParaRPr lang="en-US"/>
        </a:p>
      </dgm:t>
    </dgm:pt>
    <dgm:pt modelId="{3469DD32-9554-4F91-8297-657F6957BF13}" type="pres">
      <dgm:prSet presAssocID="{030657B0-C6B6-4DA5-9186-D673EF5D931E}" presName="aSpace" presStyleCnt="0"/>
      <dgm:spPr/>
    </dgm:pt>
    <dgm:pt modelId="{1E7588E8-DE6B-4357-B20D-E54C463DB2B6}" type="pres">
      <dgm:prSet presAssocID="{996FE046-B8C4-4726-89D1-1519B8925CEF}" presName="aNode" presStyleLbl="fgAcc1" presStyleIdx="6" presStyleCnt="16">
        <dgm:presLayoutVars>
          <dgm:bulletEnabled val="1"/>
        </dgm:presLayoutVars>
      </dgm:prSet>
      <dgm:spPr/>
      <dgm:t>
        <a:bodyPr/>
        <a:lstStyle/>
        <a:p>
          <a:endParaRPr lang="en-US"/>
        </a:p>
      </dgm:t>
    </dgm:pt>
    <dgm:pt modelId="{E8D86E70-1DFD-4796-8568-AA9E937721AD}" type="pres">
      <dgm:prSet presAssocID="{996FE046-B8C4-4726-89D1-1519B8925CEF}" presName="aSpace" presStyleCnt="0"/>
      <dgm:spPr/>
    </dgm:pt>
    <dgm:pt modelId="{B554F0C6-B666-4DCA-8212-378A6C536D2F}" type="pres">
      <dgm:prSet presAssocID="{A7991A56-50C1-4E69-AFAB-5A4BA292F67E}" presName="aNode" presStyleLbl="fgAcc1" presStyleIdx="7" presStyleCnt="16">
        <dgm:presLayoutVars>
          <dgm:bulletEnabled val="1"/>
        </dgm:presLayoutVars>
      </dgm:prSet>
      <dgm:spPr/>
      <dgm:t>
        <a:bodyPr/>
        <a:lstStyle/>
        <a:p>
          <a:endParaRPr lang="en-US"/>
        </a:p>
      </dgm:t>
    </dgm:pt>
    <dgm:pt modelId="{048728CE-A985-4BDF-93BE-14BA2F05AC13}" type="pres">
      <dgm:prSet presAssocID="{A7991A56-50C1-4E69-AFAB-5A4BA292F67E}" presName="aSpace" presStyleCnt="0"/>
      <dgm:spPr/>
    </dgm:pt>
    <dgm:pt modelId="{E00CE531-7439-4D7A-95E0-950AEB30166A}" type="pres">
      <dgm:prSet presAssocID="{7EF24763-8A21-4DA9-B103-DD10C9B558F9}" presName="aNode" presStyleLbl="fgAcc1" presStyleIdx="8" presStyleCnt="16">
        <dgm:presLayoutVars>
          <dgm:bulletEnabled val="1"/>
        </dgm:presLayoutVars>
      </dgm:prSet>
      <dgm:spPr/>
      <dgm:t>
        <a:bodyPr/>
        <a:lstStyle/>
        <a:p>
          <a:endParaRPr lang="en-US"/>
        </a:p>
      </dgm:t>
    </dgm:pt>
    <dgm:pt modelId="{A36D27FF-CF0A-4CC4-9074-18278FDDA4C3}" type="pres">
      <dgm:prSet presAssocID="{7EF24763-8A21-4DA9-B103-DD10C9B558F9}" presName="aSpace" presStyleCnt="0"/>
      <dgm:spPr/>
    </dgm:pt>
    <dgm:pt modelId="{59244ED9-7A7A-4EB8-8CBF-8A11BC11A0D9}" type="pres">
      <dgm:prSet presAssocID="{EDCC3EF4-C6A2-41EC-B3B0-38827BDDA13D}" presName="aNode" presStyleLbl="fgAcc1" presStyleIdx="9" presStyleCnt="16">
        <dgm:presLayoutVars>
          <dgm:bulletEnabled val="1"/>
        </dgm:presLayoutVars>
      </dgm:prSet>
      <dgm:spPr/>
      <dgm:t>
        <a:bodyPr/>
        <a:lstStyle/>
        <a:p>
          <a:endParaRPr lang="en-US"/>
        </a:p>
      </dgm:t>
    </dgm:pt>
    <dgm:pt modelId="{0312D635-3123-4D41-849B-19F0729DD2C6}" type="pres">
      <dgm:prSet presAssocID="{EDCC3EF4-C6A2-41EC-B3B0-38827BDDA13D}" presName="aSpace" presStyleCnt="0"/>
      <dgm:spPr/>
    </dgm:pt>
    <dgm:pt modelId="{E9FCE656-1F94-45DC-BBA8-878369C84C01}" type="pres">
      <dgm:prSet presAssocID="{CD54F580-AF56-4719-A290-18FC34DB1204}" presName="aNode" presStyleLbl="fgAcc1" presStyleIdx="10" presStyleCnt="16">
        <dgm:presLayoutVars>
          <dgm:bulletEnabled val="1"/>
        </dgm:presLayoutVars>
      </dgm:prSet>
      <dgm:spPr/>
      <dgm:t>
        <a:bodyPr/>
        <a:lstStyle/>
        <a:p>
          <a:endParaRPr lang="en-US"/>
        </a:p>
      </dgm:t>
    </dgm:pt>
    <dgm:pt modelId="{4E027111-79FC-4306-93CD-E20533165810}" type="pres">
      <dgm:prSet presAssocID="{CD54F580-AF56-4719-A290-18FC34DB1204}" presName="aSpace" presStyleCnt="0"/>
      <dgm:spPr/>
    </dgm:pt>
    <dgm:pt modelId="{A224A54A-5A8A-4EB3-A061-64547F85BE78}" type="pres">
      <dgm:prSet presAssocID="{2528384E-C525-4EE1-8426-F6FF987D7475}" presName="aNode" presStyleLbl="fgAcc1" presStyleIdx="11" presStyleCnt="16">
        <dgm:presLayoutVars>
          <dgm:bulletEnabled val="1"/>
        </dgm:presLayoutVars>
      </dgm:prSet>
      <dgm:spPr/>
      <dgm:t>
        <a:bodyPr/>
        <a:lstStyle/>
        <a:p>
          <a:endParaRPr lang="en-US"/>
        </a:p>
      </dgm:t>
    </dgm:pt>
    <dgm:pt modelId="{1DDF784A-0FF6-41B7-9AE3-DD9B5AB30CA8}" type="pres">
      <dgm:prSet presAssocID="{2528384E-C525-4EE1-8426-F6FF987D7475}" presName="aSpace" presStyleCnt="0"/>
      <dgm:spPr/>
    </dgm:pt>
    <dgm:pt modelId="{1FBA784C-BC9E-4E7F-B359-7FE1E1C4F7F1}" type="pres">
      <dgm:prSet presAssocID="{A5421CF5-792E-4CEE-BCDF-A2740CC96DDB}" presName="aNode" presStyleLbl="fgAcc1" presStyleIdx="12" presStyleCnt="16">
        <dgm:presLayoutVars>
          <dgm:bulletEnabled val="1"/>
        </dgm:presLayoutVars>
      </dgm:prSet>
      <dgm:spPr/>
      <dgm:t>
        <a:bodyPr/>
        <a:lstStyle/>
        <a:p>
          <a:endParaRPr lang="en-US"/>
        </a:p>
      </dgm:t>
    </dgm:pt>
    <dgm:pt modelId="{B3F2F08D-EF16-4156-BE78-A77BFA8E5730}" type="pres">
      <dgm:prSet presAssocID="{A5421CF5-792E-4CEE-BCDF-A2740CC96DDB}" presName="aSpace" presStyleCnt="0"/>
      <dgm:spPr/>
    </dgm:pt>
    <dgm:pt modelId="{BC52F2C3-4C46-4DB8-BC2F-ED1C80D100B7}" type="pres">
      <dgm:prSet presAssocID="{354FBA62-7649-439A-99DF-10206C48B75C}" presName="aNode" presStyleLbl="fgAcc1" presStyleIdx="13" presStyleCnt="16">
        <dgm:presLayoutVars>
          <dgm:bulletEnabled val="1"/>
        </dgm:presLayoutVars>
      </dgm:prSet>
      <dgm:spPr/>
      <dgm:t>
        <a:bodyPr/>
        <a:lstStyle/>
        <a:p>
          <a:endParaRPr lang="en-US"/>
        </a:p>
      </dgm:t>
    </dgm:pt>
    <dgm:pt modelId="{9716CAB8-B726-49F4-B7EA-2E5F974118E4}" type="pres">
      <dgm:prSet presAssocID="{354FBA62-7649-439A-99DF-10206C48B75C}" presName="aSpace" presStyleCnt="0"/>
      <dgm:spPr/>
    </dgm:pt>
    <dgm:pt modelId="{086845BF-82C7-4E3B-80CF-226CFDC68C38}" type="pres">
      <dgm:prSet presAssocID="{045D5854-0E53-4CD8-80E9-35E56430E693}" presName="aNode" presStyleLbl="fgAcc1" presStyleIdx="14" presStyleCnt="16">
        <dgm:presLayoutVars>
          <dgm:bulletEnabled val="1"/>
        </dgm:presLayoutVars>
      </dgm:prSet>
      <dgm:spPr/>
      <dgm:t>
        <a:bodyPr/>
        <a:lstStyle/>
        <a:p>
          <a:endParaRPr lang="en-US"/>
        </a:p>
      </dgm:t>
    </dgm:pt>
    <dgm:pt modelId="{145DB5D5-69EB-4658-9252-77290BD55590}" type="pres">
      <dgm:prSet presAssocID="{045D5854-0E53-4CD8-80E9-35E56430E693}" presName="aSpace" presStyleCnt="0"/>
      <dgm:spPr/>
    </dgm:pt>
    <dgm:pt modelId="{C076D745-013D-49EA-A91F-AE9031945960}" type="pres">
      <dgm:prSet presAssocID="{3EC8301C-5FC9-4521-A9E8-16A75547C70F}" presName="aNode" presStyleLbl="fgAcc1" presStyleIdx="15" presStyleCnt="16">
        <dgm:presLayoutVars>
          <dgm:bulletEnabled val="1"/>
        </dgm:presLayoutVars>
      </dgm:prSet>
      <dgm:spPr/>
      <dgm:t>
        <a:bodyPr/>
        <a:lstStyle/>
        <a:p>
          <a:endParaRPr lang="en-US"/>
        </a:p>
      </dgm:t>
    </dgm:pt>
    <dgm:pt modelId="{455E535F-EC83-4841-A005-4265BECD13D1}" type="pres">
      <dgm:prSet presAssocID="{3EC8301C-5FC9-4521-A9E8-16A75547C70F}" presName="aSpace" presStyleCnt="0"/>
      <dgm:spPr/>
    </dgm:pt>
  </dgm:ptLst>
  <dgm:cxnLst>
    <dgm:cxn modelId="{9E986A3B-A21C-4EF7-BD41-B1153134539C}" type="presOf" srcId="{3C54E9BA-B87E-4137-9007-C110B70000CF}" destId="{C8024992-F2AB-4414-8F8B-4D09360A8B21}" srcOrd="0" destOrd="0" presId="urn:microsoft.com/office/officeart/2005/8/layout/pyramid2"/>
    <dgm:cxn modelId="{F04B189B-3A7F-4A2B-92DF-9A1F4F1EB159}" type="presOf" srcId="{CD54F580-AF56-4719-A290-18FC34DB1204}" destId="{E9FCE656-1F94-45DC-BBA8-878369C84C01}" srcOrd="0" destOrd="0" presId="urn:microsoft.com/office/officeart/2005/8/layout/pyramid2"/>
    <dgm:cxn modelId="{0E23B297-1520-4635-9932-26238D0ACBCB}" type="presOf" srcId="{030657B0-C6B6-4DA5-9186-D673EF5D931E}" destId="{0EBC5EC1-A658-42C8-BD21-2F78654E6CB9}" srcOrd="0" destOrd="0" presId="urn:microsoft.com/office/officeart/2005/8/layout/pyramid2"/>
    <dgm:cxn modelId="{601B29FE-DCD2-457C-BA2A-35BEEBF84720}" srcId="{716B88E8-DF00-4036-87FC-9EF021ADC559}" destId="{3EC8301C-5FC9-4521-A9E8-16A75547C70F}" srcOrd="15" destOrd="0" parTransId="{40B59087-ADD9-4804-84B0-B48148654847}" sibTransId="{F8B47B18-E3D3-463F-9388-2A1F6D7E567D}"/>
    <dgm:cxn modelId="{8A7B3981-3F06-4AF8-96C9-52D38AE73A45}" srcId="{716B88E8-DF00-4036-87FC-9EF021ADC559}" destId="{354FBA62-7649-439A-99DF-10206C48B75C}" srcOrd="13" destOrd="0" parTransId="{345BBFF6-91F6-427F-8C83-E1A6ABBB07AD}" sibTransId="{AB68AEDE-884A-470C-894A-B51DD4D06DD9}"/>
    <dgm:cxn modelId="{817AA42A-EE49-491E-BCC6-DA0BB6F7CDFF}" srcId="{716B88E8-DF00-4036-87FC-9EF021ADC559}" destId="{2528384E-C525-4EE1-8426-F6FF987D7475}" srcOrd="11" destOrd="0" parTransId="{3BB94F80-F60D-4505-A480-C17458264B3A}" sibTransId="{72CFD0E0-14E3-4A66-83D5-C1C55E66FDB5}"/>
    <dgm:cxn modelId="{BD11E875-D923-402B-B08A-C4A2B7EDF7A2}" type="presOf" srcId="{2528384E-C525-4EE1-8426-F6FF987D7475}" destId="{A224A54A-5A8A-4EB3-A061-64547F85BE78}" srcOrd="0" destOrd="0" presId="urn:microsoft.com/office/officeart/2005/8/layout/pyramid2"/>
    <dgm:cxn modelId="{D98592D6-0D03-4AC0-8CCA-0B7293AC6481}" srcId="{716B88E8-DF00-4036-87FC-9EF021ADC559}" destId="{045D5854-0E53-4CD8-80E9-35E56430E693}" srcOrd="14" destOrd="0" parTransId="{D3263AA8-C1F4-4A54-869B-A7D7B99B057D}" sibTransId="{93F7DB22-8A33-4316-949B-A7F18F26E726}"/>
    <dgm:cxn modelId="{EA50B56E-A076-4CEE-93EA-E5E4332E9C9C}" srcId="{716B88E8-DF00-4036-87FC-9EF021ADC559}" destId="{EDCC3EF4-C6A2-41EC-B3B0-38827BDDA13D}" srcOrd="9" destOrd="0" parTransId="{1326959E-5BF6-41AC-9D89-5B34EE413AB9}" sibTransId="{E550790E-30A5-4EC8-97BD-B8EC36CCE8EC}"/>
    <dgm:cxn modelId="{35677315-22D3-46E9-A82D-F4AB8D68578A}" srcId="{716B88E8-DF00-4036-87FC-9EF021ADC559}" destId="{7EF24763-8A21-4DA9-B103-DD10C9B558F9}" srcOrd="8" destOrd="0" parTransId="{B5B33F88-6034-47DA-BC64-8BF2AA51FD0F}" sibTransId="{7801DB6A-A8A1-4859-A8BE-7E5E30303F12}"/>
    <dgm:cxn modelId="{0631756E-96E2-4FD0-A851-272A7B174C29}" type="presOf" srcId="{716B88E8-DF00-4036-87FC-9EF021ADC559}" destId="{0E851EBB-F9C9-41CF-9A2C-A560276AD2DB}" srcOrd="0" destOrd="0" presId="urn:microsoft.com/office/officeart/2005/8/layout/pyramid2"/>
    <dgm:cxn modelId="{1294E7F0-865D-4E1B-9137-D9B06B0EBDDD}" srcId="{716B88E8-DF00-4036-87FC-9EF021ADC559}" destId="{35AAB754-E44C-42E6-8798-8BD06469CE73}" srcOrd="3" destOrd="0" parTransId="{6D44862D-888F-47E5-BE2F-1F19D9CC2742}" sibTransId="{3462852D-8D69-4439-B5DB-04DDB67CCC97}"/>
    <dgm:cxn modelId="{FA6F4DF5-CA73-4177-8E20-7F7E753C1ACE}" srcId="{716B88E8-DF00-4036-87FC-9EF021ADC559}" destId="{CD54F580-AF56-4719-A290-18FC34DB1204}" srcOrd="10" destOrd="0" parTransId="{B3F4D836-076B-4695-8AAF-DC2674EB3558}" sibTransId="{0FB2A928-602C-46BD-8313-9CCA33F70AF2}"/>
    <dgm:cxn modelId="{ED6E5DCE-3598-4BFC-AF28-846BD9975E98}" type="presOf" srcId="{3EC8301C-5FC9-4521-A9E8-16A75547C70F}" destId="{C076D745-013D-49EA-A91F-AE9031945960}" srcOrd="0" destOrd="0" presId="urn:microsoft.com/office/officeart/2005/8/layout/pyramid2"/>
    <dgm:cxn modelId="{971DB43C-9BD1-4FC6-9602-DD6AC16B6508}" type="presOf" srcId="{A5421CF5-792E-4CEE-BCDF-A2740CC96DDB}" destId="{1FBA784C-BC9E-4E7F-B359-7FE1E1C4F7F1}" srcOrd="0" destOrd="0" presId="urn:microsoft.com/office/officeart/2005/8/layout/pyramid2"/>
    <dgm:cxn modelId="{B3A58D1C-B03F-44C7-A7E6-4B0B2ABB6D28}" srcId="{716B88E8-DF00-4036-87FC-9EF021ADC559}" destId="{94AEA575-05AF-4595-89EA-42A315CF9B64}" srcOrd="1" destOrd="0" parTransId="{E3D511FC-A3E7-4221-8612-F72785CA860B}" sibTransId="{8F780E68-DA2D-4EEF-B4B8-E3113A3AA45E}"/>
    <dgm:cxn modelId="{0678FFA6-2AB1-4782-A41B-2BEAC1B585DA}" srcId="{716B88E8-DF00-4036-87FC-9EF021ADC559}" destId="{75FF1231-0651-45B9-984D-5CA39A8D27AD}" srcOrd="4" destOrd="0" parTransId="{84A37E16-DF83-40AF-830A-CAD2BCC944D9}" sibTransId="{7CD49B5A-47A0-493E-A07F-F4C58DAD8FDE}"/>
    <dgm:cxn modelId="{F8B080B5-0EE5-4A2B-9C49-5E4CAB76C77E}" type="presOf" srcId="{045D5854-0E53-4CD8-80E9-35E56430E693}" destId="{086845BF-82C7-4E3B-80CF-226CFDC68C38}" srcOrd="0" destOrd="0" presId="urn:microsoft.com/office/officeart/2005/8/layout/pyramid2"/>
    <dgm:cxn modelId="{54ABE562-A23C-4499-9ABB-8EB3600E36A3}" srcId="{716B88E8-DF00-4036-87FC-9EF021ADC559}" destId="{030657B0-C6B6-4DA5-9186-D673EF5D931E}" srcOrd="5" destOrd="0" parTransId="{D317D32B-CFC3-4F78-B85D-B3ED83AAA665}" sibTransId="{473E9D80-81B5-47F1-8849-65E7D62B5E71}"/>
    <dgm:cxn modelId="{939074A2-88CC-4734-BD3A-C1E0E884CEC0}" type="presOf" srcId="{75FF1231-0651-45B9-984D-5CA39A8D27AD}" destId="{BB1C1329-2597-4B7B-A08F-0573D1F59AAE}" srcOrd="0" destOrd="0" presId="urn:microsoft.com/office/officeart/2005/8/layout/pyramid2"/>
    <dgm:cxn modelId="{FA354BA0-0E2F-4DB5-B7CF-9096AF5EF3AC}" srcId="{716B88E8-DF00-4036-87FC-9EF021ADC559}" destId="{3C54E9BA-B87E-4137-9007-C110B70000CF}" srcOrd="0" destOrd="0" parTransId="{F93E87DA-BE66-4D18-833C-328768051D90}" sibTransId="{2D13BD2E-E1CE-4EB3-8FE8-3247300E2B18}"/>
    <dgm:cxn modelId="{C2EA32FF-ED5D-4D9A-8548-2885AFBCC581}" type="presOf" srcId="{35AAB754-E44C-42E6-8798-8BD06469CE73}" destId="{178D51F0-159B-4CE7-9DBD-16B1EED1F285}" srcOrd="0" destOrd="0" presId="urn:microsoft.com/office/officeart/2005/8/layout/pyramid2"/>
    <dgm:cxn modelId="{B88520BC-D526-4A2E-9714-0E990E3ED0AB}" type="presOf" srcId="{EDCC3EF4-C6A2-41EC-B3B0-38827BDDA13D}" destId="{59244ED9-7A7A-4EB8-8CBF-8A11BC11A0D9}" srcOrd="0" destOrd="0" presId="urn:microsoft.com/office/officeart/2005/8/layout/pyramid2"/>
    <dgm:cxn modelId="{12201386-5C2C-4465-9D32-DD084A4983AE}" type="presOf" srcId="{94AEA575-05AF-4595-89EA-42A315CF9B64}" destId="{011554BA-B4BA-4579-8FE8-56AAF1DDB554}" srcOrd="0" destOrd="0" presId="urn:microsoft.com/office/officeart/2005/8/layout/pyramid2"/>
    <dgm:cxn modelId="{32E13AD5-BB91-4FCC-A707-11C7C115887A}" type="presOf" srcId="{7EF24763-8A21-4DA9-B103-DD10C9B558F9}" destId="{E00CE531-7439-4D7A-95E0-950AEB30166A}" srcOrd="0" destOrd="0" presId="urn:microsoft.com/office/officeart/2005/8/layout/pyramid2"/>
    <dgm:cxn modelId="{53C8618D-D2F8-4400-BEBC-4802180F577F}" srcId="{716B88E8-DF00-4036-87FC-9EF021ADC559}" destId="{A7991A56-50C1-4E69-AFAB-5A4BA292F67E}" srcOrd="7" destOrd="0" parTransId="{4A1EB0A3-9669-43FA-BC9E-E536917E6382}" sibTransId="{AC972817-B01D-46AB-8259-602DBF64B1C3}"/>
    <dgm:cxn modelId="{3991FB21-BACA-4A15-8BFE-938F1FA8BBB6}" srcId="{716B88E8-DF00-4036-87FC-9EF021ADC559}" destId="{A5421CF5-792E-4CEE-BCDF-A2740CC96DDB}" srcOrd="12" destOrd="0" parTransId="{BEEB8284-E579-4905-9034-5897EEB50511}" sibTransId="{AE4D5644-7419-4882-95B9-B5ED30C4840F}"/>
    <dgm:cxn modelId="{289D92BA-D414-4612-BFD4-B0D0E67A2E93}" type="presOf" srcId="{354FBA62-7649-439A-99DF-10206C48B75C}" destId="{BC52F2C3-4C46-4DB8-BC2F-ED1C80D100B7}" srcOrd="0" destOrd="0" presId="urn:microsoft.com/office/officeart/2005/8/layout/pyramid2"/>
    <dgm:cxn modelId="{99253438-A045-4EF2-AEE5-3FA27859963B}" type="presOf" srcId="{996FE046-B8C4-4726-89D1-1519B8925CEF}" destId="{1E7588E8-DE6B-4357-B20D-E54C463DB2B6}" srcOrd="0" destOrd="0" presId="urn:microsoft.com/office/officeart/2005/8/layout/pyramid2"/>
    <dgm:cxn modelId="{3CE0C499-F5A4-44E5-806C-7CE3ACAD84F0}" srcId="{716B88E8-DF00-4036-87FC-9EF021ADC559}" destId="{39354C38-88ED-45A5-B4B0-22DBE75E1B2A}" srcOrd="2" destOrd="0" parTransId="{FB088737-C910-476A-94DD-2F6BED80BDA2}" sibTransId="{3D615DB2-1925-4814-97E2-C964FC616AB1}"/>
    <dgm:cxn modelId="{7D7ADF48-ECC3-44F2-9E65-15EA3E8F50E5}" srcId="{716B88E8-DF00-4036-87FC-9EF021ADC559}" destId="{996FE046-B8C4-4726-89D1-1519B8925CEF}" srcOrd="6" destOrd="0" parTransId="{83F4A0DE-B944-43D4-8770-856F87CC869D}" sibTransId="{A0885642-B50F-4A6D-9F91-BCE3BDCBC23F}"/>
    <dgm:cxn modelId="{0FCB562B-C9C0-4DAE-BEBF-0B7D4F2DF6A0}" type="presOf" srcId="{39354C38-88ED-45A5-B4B0-22DBE75E1B2A}" destId="{A87E7323-38B0-4790-8852-36C10DA03BC9}" srcOrd="0" destOrd="0" presId="urn:microsoft.com/office/officeart/2005/8/layout/pyramid2"/>
    <dgm:cxn modelId="{9B8E1E32-037D-49A8-90B6-C4BCD37B6416}" type="presOf" srcId="{A7991A56-50C1-4E69-AFAB-5A4BA292F67E}" destId="{B554F0C6-B666-4DCA-8212-378A6C536D2F}" srcOrd="0" destOrd="0" presId="urn:microsoft.com/office/officeart/2005/8/layout/pyramid2"/>
    <dgm:cxn modelId="{99100ED1-D6A0-4EB5-A123-38AB8D57494C}" type="presParOf" srcId="{0E851EBB-F9C9-41CF-9A2C-A560276AD2DB}" destId="{E45A6C15-C8F1-41EA-904F-0F754CB979EA}" srcOrd="0" destOrd="0" presId="urn:microsoft.com/office/officeart/2005/8/layout/pyramid2"/>
    <dgm:cxn modelId="{7F20E073-56A0-4579-94C4-9E2EB57AB6CB}" type="presParOf" srcId="{0E851EBB-F9C9-41CF-9A2C-A560276AD2DB}" destId="{79F98504-2214-4A13-B9F8-3E2EED9E8B90}" srcOrd="1" destOrd="0" presId="urn:microsoft.com/office/officeart/2005/8/layout/pyramid2"/>
    <dgm:cxn modelId="{9EA5C464-30A4-40F5-AA03-EDFD29A79B59}" type="presParOf" srcId="{79F98504-2214-4A13-B9F8-3E2EED9E8B90}" destId="{C8024992-F2AB-4414-8F8B-4D09360A8B21}" srcOrd="0" destOrd="0" presId="urn:microsoft.com/office/officeart/2005/8/layout/pyramid2"/>
    <dgm:cxn modelId="{6B74759C-E78B-4773-A75E-FFE9F7004772}" type="presParOf" srcId="{79F98504-2214-4A13-B9F8-3E2EED9E8B90}" destId="{22FBA426-2FB9-4A5F-BFF2-06FB6BD37AF1}" srcOrd="1" destOrd="0" presId="urn:microsoft.com/office/officeart/2005/8/layout/pyramid2"/>
    <dgm:cxn modelId="{63E77114-9907-4FD9-8465-A8D2689D3D7B}" type="presParOf" srcId="{79F98504-2214-4A13-B9F8-3E2EED9E8B90}" destId="{011554BA-B4BA-4579-8FE8-56AAF1DDB554}" srcOrd="2" destOrd="0" presId="urn:microsoft.com/office/officeart/2005/8/layout/pyramid2"/>
    <dgm:cxn modelId="{05B57E88-0B69-47AC-BD7E-C2E09AAEAB5C}" type="presParOf" srcId="{79F98504-2214-4A13-B9F8-3E2EED9E8B90}" destId="{75A1FAD8-D4F3-43A5-B4E1-7CC8416C59B4}" srcOrd="3" destOrd="0" presId="urn:microsoft.com/office/officeart/2005/8/layout/pyramid2"/>
    <dgm:cxn modelId="{EE1F10D9-FCC8-4FAB-830F-2ECF3F806407}" type="presParOf" srcId="{79F98504-2214-4A13-B9F8-3E2EED9E8B90}" destId="{A87E7323-38B0-4790-8852-36C10DA03BC9}" srcOrd="4" destOrd="0" presId="urn:microsoft.com/office/officeart/2005/8/layout/pyramid2"/>
    <dgm:cxn modelId="{8866F71A-2E72-4858-831D-489BCD3CC27D}" type="presParOf" srcId="{79F98504-2214-4A13-B9F8-3E2EED9E8B90}" destId="{C00F0252-FEE5-46B1-9187-1BAABD4C053C}" srcOrd="5" destOrd="0" presId="urn:microsoft.com/office/officeart/2005/8/layout/pyramid2"/>
    <dgm:cxn modelId="{F4327870-3F97-4D5B-A337-7F7CE454C638}" type="presParOf" srcId="{79F98504-2214-4A13-B9F8-3E2EED9E8B90}" destId="{178D51F0-159B-4CE7-9DBD-16B1EED1F285}" srcOrd="6" destOrd="0" presId="urn:microsoft.com/office/officeart/2005/8/layout/pyramid2"/>
    <dgm:cxn modelId="{33441AF5-F928-4F6B-A4BD-EB4FD1BC1188}" type="presParOf" srcId="{79F98504-2214-4A13-B9F8-3E2EED9E8B90}" destId="{450BE377-271A-4440-9F13-B2D35AFFC653}" srcOrd="7" destOrd="0" presId="urn:microsoft.com/office/officeart/2005/8/layout/pyramid2"/>
    <dgm:cxn modelId="{8A2209A4-9DB7-462C-994D-FBF75589E91E}" type="presParOf" srcId="{79F98504-2214-4A13-B9F8-3E2EED9E8B90}" destId="{BB1C1329-2597-4B7B-A08F-0573D1F59AAE}" srcOrd="8" destOrd="0" presId="urn:microsoft.com/office/officeart/2005/8/layout/pyramid2"/>
    <dgm:cxn modelId="{01569F72-AFD5-4584-B14D-90FFE010BF96}" type="presParOf" srcId="{79F98504-2214-4A13-B9F8-3E2EED9E8B90}" destId="{3C357F50-3E8A-4C51-AF8A-D46503DFB8C0}" srcOrd="9" destOrd="0" presId="urn:microsoft.com/office/officeart/2005/8/layout/pyramid2"/>
    <dgm:cxn modelId="{9DA53E56-A6B5-415F-949E-1A91C1BDC026}" type="presParOf" srcId="{79F98504-2214-4A13-B9F8-3E2EED9E8B90}" destId="{0EBC5EC1-A658-42C8-BD21-2F78654E6CB9}" srcOrd="10" destOrd="0" presId="urn:microsoft.com/office/officeart/2005/8/layout/pyramid2"/>
    <dgm:cxn modelId="{F1CFF37B-E473-40AE-B52A-0EE69DE7FF04}" type="presParOf" srcId="{79F98504-2214-4A13-B9F8-3E2EED9E8B90}" destId="{3469DD32-9554-4F91-8297-657F6957BF13}" srcOrd="11" destOrd="0" presId="urn:microsoft.com/office/officeart/2005/8/layout/pyramid2"/>
    <dgm:cxn modelId="{66C506E0-6BE7-46CA-9010-061C61C93C4C}" type="presParOf" srcId="{79F98504-2214-4A13-B9F8-3E2EED9E8B90}" destId="{1E7588E8-DE6B-4357-B20D-E54C463DB2B6}" srcOrd="12" destOrd="0" presId="urn:microsoft.com/office/officeart/2005/8/layout/pyramid2"/>
    <dgm:cxn modelId="{44AC66D6-172C-4E02-B990-F5D61FA3E0C7}" type="presParOf" srcId="{79F98504-2214-4A13-B9F8-3E2EED9E8B90}" destId="{E8D86E70-1DFD-4796-8568-AA9E937721AD}" srcOrd="13" destOrd="0" presId="urn:microsoft.com/office/officeart/2005/8/layout/pyramid2"/>
    <dgm:cxn modelId="{79136F3D-FEA4-4E89-9B01-DB273CE7F9C5}" type="presParOf" srcId="{79F98504-2214-4A13-B9F8-3E2EED9E8B90}" destId="{B554F0C6-B666-4DCA-8212-378A6C536D2F}" srcOrd="14" destOrd="0" presId="urn:microsoft.com/office/officeart/2005/8/layout/pyramid2"/>
    <dgm:cxn modelId="{135A6D85-E504-45CD-840A-B2B8CBD2AE89}" type="presParOf" srcId="{79F98504-2214-4A13-B9F8-3E2EED9E8B90}" destId="{048728CE-A985-4BDF-93BE-14BA2F05AC13}" srcOrd="15" destOrd="0" presId="urn:microsoft.com/office/officeart/2005/8/layout/pyramid2"/>
    <dgm:cxn modelId="{018D044D-53DD-4311-832D-D08E4EB41EAB}" type="presParOf" srcId="{79F98504-2214-4A13-B9F8-3E2EED9E8B90}" destId="{E00CE531-7439-4D7A-95E0-950AEB30166A}" srcOrd="16" destOrd="0" presId="urn:microsoft.com/office/officeart/2005/8/layout/pyramid2"/>
    <dgm:cxn modelId="{222DBA77-7291-450A-9D7A-05658EA33377}" type="presParOf" srcId="{79F98504-2214-4A13-B9F8-3E2EED9E8B90}" destId="{A36D27FF-CF0A-4CC4-9074-18278FDDA4C3}" srcOrd="17" destOrd="0" presId="urn:microsoft.com/office/officeart/2005/8/layout/pyramid2"/>
    <dgm:cxn modelId="{B72CB0F4-D55A-43A0-985B-F28F894422B3}" type="presParOf" srcId="{79F98504-2214-4A13-B9F8-3E2EED9E8B90}" destId="{59244ED9-7A7A-4EB8-8CBF-8A11BC11A0D9}" srcOrd="18" destOrd="0" presId="urn:microsoft.com/office/officeart/2005/8/layout/pyramid2"/>
    <dgm:cxn modelId="{9D11AB53-EF86-4EF6-8DE1-78AAB24C8C08}" type="presParOf" srcId="{79F98504-2214-4A13-B9F8-3E2EED9E8B90}" destId="{0312D635-3123-4D41-849B-19F0729DD2C6}" srcOrd="19" destOrd="0" presId="urn:microsoft.com/office/officeart/2005/8/layout/pyramid2"/>
    <dgm:cxn modelId="{519E2FF9-9A4B-489C-A57E-A27A6A60341A}" type="presParOf" srcId="{79F98504-2214-4A13-B9F8-3E2EED9E8B90}" destId="{E9FCE656-1F94-45DC-BBA8-878369C84C01}" srcOrd="20" destOrd="0" presId="urn:microsoft.com/office/officeart/2005/8/layout/pyramid2"/>
    <dgm:cxn modelId="{6117AF63-1514-410A-975F-AF929A7F5985}" type="presParOf" srcId="{79F98504-2214-4A13-B9F8-3E2EED9E8B90}" destId="{4E027111-79FC-4306-93CD-E20533165810}" srcOrd="21" destOrd="0" presId="urn:microsoft.com/office/officeart/2005/8/layout/pyramid2"/>
    <dgm:cxn modelId="{EC3C6775-6E51-4D8C-AA73-F21CF0D246F9}" type="presParOf" srcId="{79F98504-2214-4A13-B9F8-3E2EED9E8B90}" destId="{A224A54A-5A8A-4EB3-A061-64547F85BE78}" srcOrd="22" destOrd="0" presId="urn:microsoft.com/office/officeart/2005/8/layout/pyramid2"/>
    <dgm:cxn modelId="{D7FE2754-F480-49B2-98C7-BED1E7B54BFB}" type="presParOf" srcId="{79F98504-2214-4A13-B9F8-3E2EED9E8B90}" destId="{1DDF784A-0FF6-41B7-9AE3-DD9B5AB30CA8}" srcOrd="23" destOrd="0" presId="urn:microsoft.com/office/officeart/2005/8/layout/pyramid2"/>
    <dgm:cxn modelId="{4054C925-4514-4B67-8315-567FB6FF81E7}" type="presParOf" srcId="{79F98504-2214-4A13-B9F8-3E2EED9E8B90}" destId="{1FBA784C-BC9E-4E7F-B359-7FE1E1C4F7F1}" srcOrd="24" destOrd="0" presId="urn:microsoft.com/office/officeart/2005/8/layout/pyramid2"/>
    <dgm:cxn modelId="{DF4597A9-FA10-4643-8455-055A4F345B9C}" type="presParOf" srcId="{79F98504-2214-4A13-B9F8-3E2EED9E8B90}" destId="{B3F2F08D-EF16-4156-BE78-A77BFA8E5730}" srcOrd="25" destOrd="0" presId="urn:microsoft.com/office/officeart/2005/8/layout/pyramid2"/>
    <dgm:cxn modelId="{5A2677EE-182A-4B83-ADA9-13FC69AAA4C1}" type="presParOf" srcId="{79F98504-2214-4A13-B9F8-3E2EED9E8B90}" destId="{BC52F2C3-4C46-4DB8-BC2F-ED1C80D100B7}" srcOrd="26" destOrd="0" presId="urn:microsoft.com/office/officeart/2005/8/layout/pyramid2"/>
    <dgm:cxn modelId="{342207A7-4EB2-42C4-9771-73B66C05C546}" type="presParOf" srcId="{79F98504-2214-4A13-B9F8-3E2EED9E8B90}" destId="{9716CAB8-B726-49F4-B7EA-2E5F974118E4}" srcOrd="27" destOrd="0" presId="urn:microsoft.com/office/officeart/2005/8/layout/pyramid2"/>
    <dgm:cxn modelId="{DD7BA133-FC59-4068-B5BD-1C2433BA473C}" type="presParOf" srcId="{79F98504-2214-4A13-B9F8-3E2EED9E8B90}" destId="{086845BF-82C7-4E3B-80CF-226CFDC68C38}" srcOrd="28" destOrd="0" presId="urn:microsoft.com/office/officeart/2005/8/layout/pyramid2"/>
    <dgm:cxn modelId="{99C9A2E1-5C58-4D78-AC9A-1D84419B9421}" type="presParOf" srcId="{79F98504-2214-4A13-B9F8-3E2EED9E8B90}" destId="{145DB5D5-69EB-4658-9252-77290BD55590}" srcOrd="29" destOrd="0" presId="urn:microsoft.com/office/officeart/2005/8/layout/pyramid2"/>
    <dgm:cxn modelId="{15EBAB68-871B-4D3A-B557-B2E9C4AC46A4}" type="presParOf" srcId="{79F98504-2214-4A13-B9F8-3E2EED9E8B90}" destId="{C076D745-013D-49EA-A91F-AE9031945960}" srcOrd="30" destOrd="0" presId="urn:microsoft.com/office/officeart/2005/8/layout/pyramid2"/>
    <dgm:cxn modelId="{CD557933-DAB4-4C18-BEBF-71020B0EE3D5}" type="presParOf" srcId="{79F98504-2214-4A13-B9F8-3E2EED9E8B90}" destId="{455E535F-EC83-4841-A005-4265BECD13D1}" srcOrd="3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C15F32-CF7B-4A5C-80B6-43D6E9B0E326}" type="doc">
      <dgm:prSet loTypeId="urn:microsoft.com/office/officeart/2005/8/layout/list1" loCatId="list" qsTypeId="urn:microsoft.com/office/officeart/2005/8/quickstyle/3d3" qsCatId="3D" csTypeId="urn:microsoft.com/office/officeart/2005/8/colors/accent0_3" csCatId="mainScheme" phldr="1"/>
      <dgm:spPr/>
      <dgm:t>
        <a:bodyPr/>
        <a:lstStyle/>
        <a:p>
          <a:endParaRPr lang="en-US"/>
        </a:p>
      </dgm:t>
    </dgm:pt>
    <dgm:pt modelId="{6DF9881D-47D5-4D68-B1E4-F18EF1F10B3E}">
      <dgm:prSet phldrT="[Text]" custT="1"/>
      <dgm:spPr>
        <a:solidFill>
          <a:srgbClr val="760000"/>
        </a:solidFill>
      </dgm:spPr>
      <dgm:t>
        <a:bodyPr/>
        <a:lstStyle/>
        <a:p>
          <a:r>
            <a:rPr lang="en-US" sz="2000" b="1" dirty="0" smtClean="0">
              <a:latin typeface="Corbel" pitchFamily="34" charset="0"/>
              <a:hlinkClick xmlns:r="http://schemas.openxmlformats.org/officeDocument/2006/relationships" r:id="rId1" action="ppaction://hlinksldjump"/>
            </a:rPr>
            <a:t>Act I</a:t>
          </a:r>
          <a:endParaRPr lang="en-US" sz="2000" b="1" dirty="0">
            <a:latin typeface="Corbel" pitchFamily="34" charset="0"/>
          </a:endParaRPr>
        </a:p>
      </dgm:t>
    </dgm:pt>
    <dgm:pt modelId="{AC3AE412-E260-47A7-8725-2FB9DED099F5}" type="parTrans" cxnId="{D2D6187B-8813-475E-B2EA-FD5791CC8E48}">
      <dgm:prSet/>
      <dgm:spPr/>
      <dgm:t>
        <a:bodyPr/>
        <a:lstStyle/>
        <a:p>
          <a:endParaRPr lang="en-US" sz="2000" b="1">
            <a:latin typeface="Corbel" pitchFamily="34" charset="0"/>
          </a:endParaRPr>
        </a:p>
      </dgm:t>
    </dgm:pt>
    <dgm:pt modelId="{7755825E-039E-4EA3-BE80-0A55FD8362C8}" type="sibTrans" cxnId="{D2D6187B-8813-475E-B2EA-FD5791CC8E48}">
      <dgm:prSet/>
      <dgm:spPr/>
      <dgm:t>
        <a:bodyPr/>
        <a:lstStyle/>
        <a:p>
          <a:endParaRPr lang="en-US" sz="2000" b="1">
            <a:latin typeface="Corbel" pitchFamily="34" charset="0"/>
          </a:endParaRPr>
        </a:p>
      </dgm:t>
    </dgm:pt>
    <dgm:pt modelId="{F1005964-8826-47A5-91C8-527508A8D831}">
      <dgm:prSet custT="1"/>
      <dgm:spPr>
        <a:solidFill>
          <a:srgbClr val="760000"/>
        </a:solidFill>
      </dgm:spPr>
      <dgm:t>
        <a:bodyPr/>
        <a:lstStyle/>
        <a:p>
          <a:r>
            <a:rPr lang="en-US" sz="2000" b="1" dirty="0" smtClean="0">
              <a:latin typeface="Corbel" pitchFamily="34" charset="0"/>
            </a:rPr>
            <a:t>Act II</a:t>
          </a:r>
        </a:p>
      </dgm:t>
    </dgm:pt>
    <dgm:pt modelId="{501BAF5B-E62D-4535-8FE1-1182DB9ACF05}" type="parTrans" cxnId="{ACA883BD-D8A8-4985-A59D-847D0613787F}">
      <dgm:prSet/>
      <dgm:spPr/>
      <dgm:t>
        <a:bodyPr/>
        <a:lstStyle/>
        <a:p>
          <a:endParaRPr lang="en-US" sz="2000" b="1">
            <a:latin typeface="Corbel" pitchFamily="34" charset="0"/>
          </a:endParaRPr>
        </a:p>
      </dgm:t>
    </dgm:pt>
    <dgm:pt modelId="{35464E77-612C-4F84-88BE-BFE47A691D2A}" type="sibTrans" cxnId="{ACA883BD-D8A8-4985-A59D-847D0613787F}">
      <dgm:prSet/>
      <dgm:spPr/>
      <dgm:t>
        <a:bodyPr/>
        <a:lstStyle/>
        <a:p>
          <a:endParaRPr lang="en-US" sz="2000" b="1">
            <a:latin typeface="Corbel" pitchFamily="34" charset="0"/>
          </a:endParaRPr>
        </a:p>
      </dgm:t>
    </dgm:pt>
    <dgm:pt modelId="{BF36EB1C-A295-4C03-B91D-AB915A7DB7C5}">
      <dgm:prSet custT="1"/>
      <dgm:spPr>
        <a:solidFill>
          <a:srgbClr val="760000"/>
        </a:solidFill>
      </dgm:spPr>
      <dgm:t>
        <a:bodyPr/>
        <a:lstStyle/>
        <a:p>
          <a:r>
            <a:rPr lang="en-US" sz="2000" b="1" dirty="0" smtClean="0">
              <a:latin typeface="Corbel" pitchFamily="34" charset="0"/>
            </a:rPr>
            <a:t>Act III</a:t>
          </a:r>
          <a:endParaRPr lang="en-US" sz="2000" b="1" i="1" dirty="0" smtClean="0">
            <a:latin typeface="Corbel" pitchFamily="34" charset="0"/>
          </a:endParaRPr>
        </a:p>
      </dgm:t>
    </dgm:pt>
    <dgm:pt modelId="{90767AA7-DCEC-429B-9518-9EEFEA6E44B9}" type="parTrans" cxnId="{EDDABD79-D3F3-4FE6-9B1F-7936125DE7C1}">
      <dgm:prSet/>
      <dgm:spPr/>
      <dgm:t>
        <a:bodyPr/>
        <a:lstStyle/>
        <a:p>
          <a:endParaRPr lang="en-US" sz="2000" b="1">
            <a:latin typeface="Corbel" pitchFamily="34" charset="0"/>
          </a:endParaRPr>
        </a:p>
      </dgm:t>
    </dgm:pt>
    <dgm:pt modelId="{82C44EFA-7FC0-41FB-A46B-8911FDEBB239}" type="sibTrans" cxnId="{EDDABD79-D3F3-4FE6-9B1F-7936125DE7C1}">
      <dgm:prSet/>
      <dgm:spPr/>
      <dgm:t>
        <a:bodyPr/>
        <a:lstStyle/>
        <a:p>
          <a:endParaRPr lang="en-US" sz="2000" b="1">
            <a:latin typeface="Corbel" pitchFamily="34" charset="0"/>
          </a:endParaRPr>
        </a:p>
      </dgm:t>
    </dgm:pt>
    <dgm:pt modelId="{845E0371-14F3-42F4-9371-218DF3EF2AD0}">
      <dgm:prSet custT="1"/>
      <dgm:spPr>
        <a:solidFill>
          <a:srgbClr val="760000"/>
        </a:solidFill>
      </dgm:spPr>
      <dgm:t>
        <a:bodyPr/>
        <a:lstStyle/>
        <a:p>
          <a:r>
            <a:rPr lang="en-US" sz="2000" b="1" i="0" dirty="0" smtClean="0">
              <a:latin typeface="Corbel" pitchFamily="34" charset="0"/>
            </a:rPr>
            <a:t>Act IV</a:t>
          </a:r>
        </a:p>
      </dgm:t>
    </dgm:pt>
    <dgm:pt modelId="{A1A7DA88-E746-414B-AFEB-67E6C21FF96F}" type="parTrans" cxnId="{C36B71F3-C75B-4D25-86A1-0797FCB6E2D2}">
      <dgm:prSet/>
      <dgm:spPr/>
      <dgm:t>
        <a:bodyPr/>
        <a:lstStyle/>
        <a:p>
          <a:endParaRPr lang="en-US" sz="2400" b="1">
            <a:latin typeface="Corbel" pitchFamily="34" charset="0"/>
          </a:endParaRPr>
        </a:p>
      </dgm:t>
    </dgm:pt>
    <dgm:pt modelId="{209221E5-40B1-48C7-BEE7-414C24AC6071}" type="sibTrans" cxnId="{C36B71F3-C75B-4D25-86A1-0797FCB6E2D2}">
      <dgm:prSet/>
      <dgm:spPr/>
      <dgm:t>
        <a:bodyPr/>
        <a:lstStyle/>
        <a:p>
          <a:endParaRPr lang="en-US" sz="2400" b="1">
            <a:latin typeface="Corbel" pitchFamily="34" charset="0"/>
          </a:endParaRPr>
        </a:p>
      </dgm:t>
    </dgm:pt>
    <dgm:pt modelId="{215565EB-701C-4107-999A-0D682B437C7D}">
      <dgm:prSet custT="1"/>
      <dgm:spPr>
        <a:solidFill>
          <a:srgbClr val="760000"/>
        </a:solidFill>
      </dgm:spPr>
      <dgm:t>
        <a:bodyPr/>
        <a:lstStyle/>
        <a:p>
          <a:r>
            <a:rPr lang="en-US" sz="2000" b="1" i="0" dirty="0" smtClean="0">
              <a:latin typeface="Corbel" pitchFamily="34" charset="0"/>
            </a:rPr>
            <a:t>Act V</a:t>
          </a:r>
        </a:p>
      </dgm:t>
    </dgm:pt>
    <dgm:pt modelId="{C792C62D-1B7C-420A-81FF-71E2106FBF41}" type="parTrans" cxnId="{85407DAB-CE41-4DBB-83D5-0C0CF3AA3698}">
      <dgm:prSet/>
      <dgm:spPr/>
      <dgm:t>
        <a:bodyPr/>
        <a:lstStyle/>
        <a:p>
          <a:endParaRPr lang="en-US" sz="2400" b="1">
            <a:latin typeface="Corbel" pitchFamily="34" charset="0"/>
          </a:endParaRPr>
        </a:p>
      </dgm:t>
    </dgm:pt>
    <dgm:pt modelId="{1BA79F5A-25ED-463B-AD67-8DD28B39CEB5}" type="sibTrans" cxnId="{85407DAB-CE41-4DBB-83D5-0C0CF3AA3698}">
      <dgm:prSet/>
      <dgm:spPr/>
      <dgm:t>
        <a:bodyPr/>
        <a:lstStyle/>
        <a:p>
          <a:endParaRPr lang="en-US" sz="2400" b="1">
            <a:latin typeface="Corbel" pitchFamily="34" charset="0"/>
          </a:endParaRPr>
        </a:p>
      </dgm:t>
    </dgm:pt>
    <dgm:pt modelId="{DB7B0083-D812-4E47-B327-6E31DC970F5F}" type="pres">
      <dgm:prSet presAssocID="{5CC15F32-CF7B-4A5C-80B6-43D6E9B0E326}" presName="linear" presStyleCnt="0">
        <dgm:presLayoutVars>
          <dgm:dir/>
          <dgm:animLvl val="lvl"/>
          <dgm:resizeHandles val="exact"/>
        </dgm:presLayoutVars>
      </dgm:prSet>
      <dgm:spPr/>
      <dgm:t>
        <a:bodyPr/>
        <a:lstStyle/>
        <a:p>
          <a:endParaRPr lang="en-US"/>
        </a:p>
      </dgm:t>
    </dgm:pt>
    <dgm:pt modelId="{CAEE34D7-B28E-4CA3-BE4A-E8BFE86CF84D}" type="pres">
      <dgm:prSet presAssocID="{6DF9881D-47D5-4D68-B1E4-F18EF1F10B3E}" presName="parentLin" presStyleCnt="0"/>
      <dgm:spPr/>
      <dgm:t>
        <a:bodyPr/>
        <a:lstStyle/>
        <a:p>
          <a:endParaRPr lang="en-US"/>
        </a:p>
      </dgm:t>
    </dgm:pt>
    <dgm:pt modelId="{EA4DB400-D6B7-490F-9EAD-F1B87474AF8E}" type="pres">
      <dgm:prSet presAssocID="{6DF9881D-47D5-4D68-B1E4-F18EF1F10B3E}" presName="parentLeftMargin" presStyleLbl="node1" presStyleIdx="0" presStyleCnt="5"/>
      <dgm:spPr/>
      <dgm:t>
        <a:bodyPr/>
        <a:lstStyle/>
        <a:p>
          <a:endParaRPr lang="en-US"/>
        </a:p>
      </dgm:t>
    </dgm:pt>
    <dgm:pt modelId="{7AB1DFCA-2851-4955-9639-B30E4583F98B}" type="pres">
      <dgm:prSet presAssocID="{6DF9881D-47D5-4D68-B1E4-F18EF1F10B3E}" presName="parentText" presStyleLbl="node1" presStyleIdx="0" presStyleCnt="5" custScaleX="142857">
        <dgm:presLayoutVars>
          <dgm:chMax val="0"/>
          <dgm:bulletEnabled val="1"/>
        </dgm:presLayoutVars>
      </dgm:prSet>
      <dgm:spPr/>
      <dgm:t>
        <a:bodyPr/>
        <a:lstStyle/>
        <a:p>
          <a:endParaRPr lang="en-US"/>
        </a:p>
      </dgm:t>
    </dgm:pt>
    <dgm:pt modelId="{8C62D416-01F0-45C7-9606-8E8A7BAA08E8}" type="pres">
      <dgm:prSet presAssocID="{6DF9881D-47D5-4D68-B1E4-F18EF1F10B3E}" presName="negativeSpace" presStyleCnt="0"/>
      <dgm:spPr/>
      <dgm:t>
        <a:bodyPr/>
        <a:lstStyle/>
        <a:p>
          <a:endParaRPr lang="en-US"/>
        </a:p>
      </dgm:t>
    </dgm:pt>
    <dgm:pt modelId="{854BBCA4-90EA-459C-AE0D-8C4397CD71A6}" type="pres">
      <dgm:prSet presAssocID="{6DF9881D-47D5-4D68-B1E4-F18EF1F10B3E}" presName="childText" presStyleLbl="conFgAcc1" presStyleIdx="0" presStyleCnt="5">
        <dgm:presLayoutVars>
          <dgm:bulletEnabled val="1"/>
        </dgm:presLayoutVars>
      </dgm:prSet>
      <dgm:spPr>
        <a:solidFill>
          <a:schemeClr val="bg1">
            <a:lumMod val="75000"/>
            <a:lumOff val="25000"/>
            <a:alpha val="90000"/>
          </a:schemeClr>
        </a:solidFill>
      </dgm:spPr>
      <dgm:t>
        <a:bodyPr/>
        <a:lstStyle/>
        <a:p>
          <a:endParaRPr lang="en-US"/>
        </a:p>
      </dgm:t>
    </dgm:pt>
    <dgm:pt modelId="{F70143E8-0E4E-40CD-86B1-D18E94FCA24F}" type="pres">
      <dgm:prSet presAssocID="{7755825E-039E-4EA3-BE80-0A55FD8362C8}" presName="spaceBetweenRectangles" presStyleCnt="0"/>
      <dgm:spPr/>
      <dgm:t>
        <a:bodyPr/>
        <a:lstStyle/>
        <a:p>
          <a:endParaRPr lang="en-US"/>
        </a:p>
      </dgm:t>
    </dgm:pt>
    <dgm:pt modelId="{0222CA1B-D57E-49DA-B032-DD6ACA73B332}" type="pres">
      <dgm:prSet presAssocID="{F1005964-8826-47A5-91C8-527508A8D831}" presName="parentLin" presStyleCnt="0"/>
      <dgm:spPr/>
      <dgm:t>
        <a:bodyPr/>
        <a:lstStyle/>
        <a:p>
          <a:endParaRPr lang="en-US"/>
        </a:p>
      </dgm:t>
    </dgm:pt>
    <dgm:pt modelId="{6809EB34-C2CE-4F6B-8E66-0711CD95AAB9}" type="pres">
      <dgm:prSet presAssocID="{F1005964-8826-47A5-91C8-527508A8D831}" presName="parentLeftMargin" presStyleLbl="node1" presStyleIdx="0" presStyleCnt="5"/>
      <dgm:spPr/>
      <dgm:t>
        <a:bodyPr/>
        <a:lstStyle/>
        <a:p>
          <a:endParaRPr lang="en-US"/>
        </a:p>
      </dgm:t>
    </dgm:pt>
    <dgm:pt modelId="{7A5D3827-966F-4F00-8C9E-D37AD925273D}" type="pres">
      <dgm:prSet presAssocID="{F1005964-8826-47A5-91C8-527508A8D831}" presName="parentText" presStyleLbl="node1" presStyleIdx="1" presStyleCnt="5" custScaleX="142857">
        <dgm:presLayoutVars>
          <dgm:chMax val="0"/>
          <dgm:bulletEnabled val="1"/>
        </dgm:presLayoutVars>
      </dgm:prSet>
      <dgm:spPr/>
      <dgm:t>
        <a:bodyPr/>
        <a:lstStyle/>
        <a:p>
          <a:endParaRPr lang="en-US"/>
        </a:p>
      </dgm:t>
    </dgm:pt>
    <dgm:pt modelId="{B0CDCF41-1FBA-43FF-B872-B92AFF9D5A04}" type="pres">
      <dgm:prSet presAssocID="{F1005964-8826-47A5-91C8-527508A8D831}" presName="negativeSpace" presStyleCnt="0"/>
      <dgm:spPr/>
      <dgm:t>
        <a:bodyPr/>
        <a:lstStyle/>
        <a:p>
          <a:endParaRPr lang="en-US"/>
        </a:p>
      </dgm:t>
    </dgm:pt>
    <dgm:pt modelId="{A07276EE-F0D3-4FA4-A9D1-7424596C9F69}" type="pres">
      <dgm:prSet presAssocID="{F1005964-8826-47A5-91C8-527508A8D831}" presName="childText" presStyleLbl="conFgAcc1" presStyleIdx="1" presStyleCnt="5">
        <dgm:presLayoutVars>
          <dgm:bulletEnabled val="1"/>
        </dgm:presLayoutVars>
      </dgm:prSet>
      <dgm:spPr>
        <a:solidFill>
          <a:schemeClr val="bg1">
            <a:lumMod val="75000"/>
            <a:lumOff val="25000"/>
            <a:alpha val="90000"/>
          </a:schemeClr>
        </a:solidFill>
      </dgm:spPr>
      <dgm:t>
        <a:bodyPr/>
        <a:lstStyle/>
        <a:p>
          <a:endParaRPr lang="en-US"/>
        </a:p>
      </dgm:t>
    </dgm:pt>
    <dgm:pt modelId="{D2E31981-B976-47A9-8A9C-5E49D926155D}" type="pres">
      <dgm:prSet presAssocID="{35464E77-612C-4F84-88BE-BFE47A691D2A}" presName="spaceBetweenRectangles" presStyleCnt="0"/>
      <dgm:spPr/>
      <dgm:t>
        <a:bodyPr/>
        <a:lstStyle/>
        <a:p>
          <a:endParaRPr lang="en-US"/>
        </a:p>
      </dgm:t>
    </dgm:pt>
    <dgm:pt modelId="{47398384-CDC2-446B-86E9-7619FB7B262D}" type="pres">
      <dgm:prSet presAssocID="{BF36EB1C-A295-4C03-B91D-AB915A7DB7C5}" presName="parentLin" presStyleCnt="0"/>
      <dgm:spPr/>
      <dgm:t>
        <a:bodyPr/>
        <a:lstStyle/>
        <a:p>
          <a:endParaRPr lang="en-US"/>
        </a:p>
      </dgm:t>
    </dgm:pt>
    <dgm:pt modelId="{584E6535-05C1-47A6-A53A-BCCF156C66DC}" type="pres">
      <dgm:prSet presAssocID="{BF36EB1C-A295-4C03-B91D-AB915A7DB7C5}" presName="parentLeftMargin" presStyleLbl="node1" presStyleIdx="1" presStyleCnt="5"/>
      <dgm:spPr/>
      <dgm:t>
        <a:bodyPr/>
        <a:lstStyle/>
        <a:p>
          <a:endParaRPr lang="en-US"/>
        </a:p>
      </dgm:t>
    </dgm:pt>
    <dgm:pt modelId="{87AD26B4-8D88-463E-8F92-0D2863A8FB68}" type="pres">
      <dgm:prSet presAssocID="{BF36EB1C-A295-4C03-B91D-AB915A7DB7C5}" presName="parentText" presStyleLbl="node1" presStyleIdx="2" presStyleCnt="5" custScaleX="142496">
        <dgm:presLayoutVars>
          <dgm:chMax val="0"/>
          <dgm:bulletEnabled val="1"/>
        </dgm:presLayoutVars>
      </dgm:prSet>
      <dgm:spPr/>
      <dgm:t>
        <a:bodyPr/>
        <a:lstStyle/>
        <a:p>
          <a:endParaRPr lang="en-US"/>
        </a:p>
      </dgm:t>
    </dgm:pt>
    <dgm:pt modelId="{6597FA0D-F6E2-464A-A4FB-8E0DF6462AC1}" type="pres">
      <dgm:prSet presAssocID="{BF36EB1C-A295-4C03-B91D-AB915A7DB7C5}" presName="negativeSpace" presStyleCnt="0"/>
      <dgm:spPr/>
      <dgm:t>
        <a:bodyPr/>
        <a:lstStyle/>
        <a:p>
          <a:endParaRPr lang="en-US"/>
        </a:p>
      </dgm:t>
    </dgm:pt>
    <dgm:pt modelId="{40C59580-4038-4E22-A1E8-89652C76A003}" type="pres">
      <dgm:prSet presAssocID="{BF36EB1C-A295-4C03-B91D-AB915A7DB7C5}" presName="childText" presStyleLbl="conFgAcc1" presStyleIdx="2" presStyleCnt="5">
        <dgm:presLayoutVars>
          <dgm:bulletEnabled val="1"/>
        </dgm:presLayoutVars>
      </dgm:prSet>
      <dgm:spPr>
        <a:solidFill>
          <a:schemeClr val="bg1">
            <a:lumMod val="75000"/>
            <a:lumOff val="25000"/>
            <a:alpha val="90000"/>
          </a:schemeClr>
        </a:solidFill>
      </dgm:spPr>
      <dgm:t>
        <a:bodyPr/>
        <a:lstStyle/>
        <a:p>
          <a:endParaRPr lang="en-US"/>
        </a:p>
      </dgm:t>
    </dgm:pt>
    <dgm:pt modelId="{F7A0AD0F-5214-412F-AC88-22A72932726E}" type="pres">
      <dgm:prSet presAssocID="{82C44EFA-7FC0-41FB-A46B-8911FDEBB239}" presName="spaceBetweenRectangles" presStyleCnt="0"/>
      <dgm:spPr/>
      <dgm:t>
        <a:bodyPr/>
        <a:lstStyle/>
        <a:p>
          <a:endParaRPr lang="en-US"/>
        </a:p>
      </dgm:t>
    </dgm:pt>
    <dgm:pt modelId="{0FA00C7C-C55C-491D-8CA5-E7DC88DCC1C6}" type="pres">
      <dgm:prSet presAssocID="{845E0371-14F3-42F4-9371-218DF3EF2AD0}" presName="parentLin" presStyleCnt="0"/>
      <dgm:spPr/>
      <dgm:t>
        <a:bodyPr/>
        <a:lstStyle/>
        <a:p>
          <a:endParaRPr lang="en-US"/>
        </a:p>
      </dgm:t>
    </dgm:pt>
    <dgm:pt modelId="{0627E1AA-AFEB-479D-9FAD-05BC1A6FA90C}" type="pres">
      <dgm:prSet presAssocID="{845E0371-14F3-42F4-9371-218DF3EF2AD0}" presName="parentLeftMargin" presStyleLbl="node1" presStyleIdx="2" presStyleCnt="5"/>
      <dgm:spPr/>
      <dgm:t>
        <a:bodyPr/>
        <a:lstStyle/>
        <a:p>
          <a:endParaRPr lang="en-US"/>
        </a:p>
      </dgm:t>
    </dgm:pt>
    <dgm:pt modelId="{219AA392-E078-49C4-9ACD-ACC2BC985AF9}" type="pres">
      <dgm:prSet presAssocID="{845E0371-14F3-42F4-9371-218DF3EF2AD0}" presName="parentText" presStyleLbl="node1" presStyleIdx="3" presStyleCnt="5" custScaleX="142857">
        <dgm:presLayoutVars>
          <dgm:chMax val="0"/>
          <dgm:bulletEnabled val="1"/>
        </dgm:presLayoutVars>
      </dgm:prSet>
      <dgm:spPr/>
      <dgm:t>
        <a:bodyPr/>
        <a:lstStyle/>
        <a:p>
          <a:endParaRPr lang="en-US"/>
        </a:p>
      </dgm:t>
    </dgm:pt>
    <dgm:pt modelId="{5A5BC858-9FBF-417C-A032-B90BD06FB264}" type="pres">
      <dgm:prSet presAssocID="{845E0371-14F3-42F4-9371-218DF3EF2AD0}" presName="negativeSpace" presStyleCnt="0"/>
      <dgm:spPr/>
      <dgm:t>
        <a:bodyPr/>
        <a:lstStyle/>
        <a:p>
          <a:endParaRPr lang="en-US"/>
        </a:p>
      </dgm:t>
    </dgm:pt>
    <dgm:pt modelId="{6E63E081-398F-4536-BC49-2FD827193727}" type="pres">
      <dgm:prSet presAssocID="{845E0371-14F3-42F4-9371-218DF3EF2AD0}" presName="childText" presStyleLbl="conFgAcc1" presStyleIdx="3" presStyleCnt="5">
        <dgm:presLayoutVars>
          <dgm:bulletEnabled val="1"/>
        </dgm:presLayoutVars>
      </dgm:prSet>
      <dgm:spPr>
        <a:solidFill>
          <a:schemeClr val="bg1">
            <a:lumMod val="75000"/>
            <a:lumOff val="25000"/>
            <a:alpha val="90000"/>
          </a:schemeClr>
        </a:solidFill>
      </dgm:spPr>
      <dgm:t>
        <a:bodyPr/>
        <a:lstStyle/>
        <a:p>
          <a:endParaRPr lang="en-US"/>
        </a:p>
      </dgm:t>
    </dgm:pt>
    <dgm:pt modelId="{B61F504B-D751-403E-AE06-4E4C9A8812F0}" type="pres">
      <dgm:prSet presAssocID="{209221E5-40B1-48C7-BEE7-414C24AC6071}" presName="spaceBetweenRectangles" presStyleCnt="0"/>
      <dgm:spPr/>
      <dgm:t>
        <a:bodyPr/>
        <a:lstStyle/>
        <a:p>
          <a:endParaRPr lang="en-US"/>
        </a:p>
      </dgm:t>
    </dgm:pt>
    <dgm:pt modelId="{27DD93C0-E7B5-435A-8703-C7F1A1D43131}" type="pres">
      <dgm:prSet presAssocID="{215565EB-701C-4107-999A-0D682B437C7D}" presName="parentLin" presStyleCnt="0"/>
      <dgm:spPr/>
      <dgm:t>
        <a:bodyPr/>
        <a:lstStyle/>
        <a:p>
          <a:endParaRPr lang="en-US"/>
        </a:p>
      </dgm:t>
    </dgm:pt>
    <dgm:pt modelId="{7925A7E6-075A-4907-97D1-A31F709FC9D7}" type="pres">
      <dgm:prSet presAssocID="{215565EB-701C-4107-999A-0D682B437C7D}" presName="parentLeftMargin" presStyleLbl="node1" presStyleIdx="3" presStyleCnt="5"/>
      <dgm:spPr/>
      <dgm:t>
        <a:bodyPr/>
        <a:lstStyle/>
        <a:p>
          <a:endParaRPr lang="en-US"/>
        </a:p>
      </dgm:t>
    </dgm:pt>
    <dgm:pt modelId="{53FFF5C3-AFF6-4714-B67B-87F8947E14E8}" type="pres">
      <dgm:prSet presAssocID="{215565EB-701C-4107-999A-0D682B437C7D}" presName="parentText" presStyleLbl="node1" presStyleIdx="4" presStyleCnt="5" custScaleX="142857">
        <dgm:presLayoutVars>
          <dgm:chMax val="0"/>
          <dgm:bulletEnabled val="1"/>
        </dgm:presLayoutVars>
      </dgm:prSet>
      <dgm:spPr/>
      <dgm:t>
        <a:bodyPr/>
        <a:lstStyle/>
        <a:p>
          <a:endParaRPr lang="en-US"/>
        </a:p>
      </dgm:t>
    </dgm:pt>
    <dgm:pt modelId="{67EE34E0-55E6-4844-A39E-791EC455447E}" type="pres">
      <dgm:prSet presAssocID="{215565EB-701C-4107-999A-0D682B437C7D}" presName="negativeSpace" presStyleCnt="0"/>
      <dgm:spPr/>
      <dgm:t>
        <a:bodyPr/>
        <a:lstStyle/>
        <a:p>
          <a:endParaRPr lang="en-US"/>
        </a:p>
      </dgm:t>
    </dgm:pt>
    <dgm:pt modelId="{E02A6B80-A3AA-4E60-9B9A-4F5901B1743B}" type="pres">
      <dgm:prSet presAssocID="{215565EB-701C-4107-999A-0D682B437C7D}" presName="childText" presStyleLbl="conFgAcc1" presStyleIdx="4" presStyleCnt="5">
        <dgm:presLayoutVars>
          <dgm:bulletEnabled val="1"/>
        </dgm:presLayoutVars>
      </dgm:prSet>
      <dgm:spPr>
        <a:solidFill>
          <a:schemeClr val="bg1">
            <a:lumMod val="75000"/>
            <a:lumOff val="25000"/>
            <a:alpha val="90000"/>
          </a:schemeClr>
        </a:solidFill>
      </dgm:spPr>
      <dgm:t>
        <a:bodyPr/>
        <a:lstStyle/>
        <a:p>
          <a:endParaRPr lang="en-US"/>
        </a:p>
      </dgm:t>
    </dgm:pt>
  </dgm:ptLst>
  <dgm:cxnLst>
    <dgm:cxn modelId="{F12C1EE9-4B88-4265-ADF1-8ABD4D1687F5}" type="presOf" srcId="{BF36EB1C-A295-4C03-B91D-AB915A7DB7C5}" destId="{584E6535-05C1-47A6-A53A-BCCF156C66DC}" srcOrd="0" destOrd="0" presId="urn:microsoft.com/office/officeart/2005/8/layout/list1"/>
    <dgm:cxn modelId="{388E9A0C-76CF-492B-98AE-4C5B5AE7D243}" type="presOf" srcId="{BF36EB1C-A295-4C03-B91D-AB915A7DB7C5}" destId="{87AD26B4-8D88-463E-8F92-0D2863A8FB68}" srcOrd="1" destOrd="0" presId="urn:microsoft.com/office/officeart/2005/8/layout/list1"/>
    <dgm:cxn modelId="{0E2E6DC8-E70F-4875-842C-5B1A9AED525F}" type="presOf" srcId="{845E0371-14F3-42F4-9371-218DF3EF2AD0}" destId="{219AA392-E078-49C4-9ACD-ACC2BC985AF9}" srcOrd="1" destOrd="0" presId="urn:microsoft.com/office/officeart/2005/8/layout/list1"/>
    <dgm:cxn modelId="{F17400F9-4055-4152-8687-76584549D569}" type="presOf" srcId="{6DF9881D-47D5-4D68-B1E4-F18EF1F10B3E}" destId="{7AB1DFCA-2851-4955-9639-B30E4583F98B}" srcOrd="1" destOrd="0" presId="urn:microsoft.com/office/officeart/2005/8/layout/list1"/>
    <dgm:cxn modelId="{B8F830F9-EBBE-4731-AB26-56559EE7AEC6}" type="presOf" srcId="{F1005964-8826-47A5-91C8-527508A8D831}" destId="{7A5D3827-966F-4F00-8C9E-D37AD925273D}" srcOrd="1" destOrd="0" presId="urn:microsoft.com/office/officeart/2005/8/layout/list1"/>
    <dgm:cxn modelId="{85407DAB-CE41-4DBB-83D5-0C0CF3AA3698}" srcId="{5CC15F32-CF7B-4A5C-80B6-43D6E9B0E326}" destId="{215565EB-701C-4107-999A-0D682B437C7D}" srcOrd="4" destOrd="0" parTransId="{C792C62D-1B7C-420A-81FF-71E2106FBF41}" sibTransId="{1BA79F5A-25ED-463B-AD67-8DD28B39CEB5}"/>
    <dgm:cxn modelId="{9FB37A97-0181-4E17-AEE8-11AD59857F66}" type="presOf" srcId="{215565EB-701C-4107-999A-0D682B437C7D}" destId="{53FFF5C3-AFF6-4714-B67B-87F8947E14E8}" srcOrd="1" destOrd="0" presId="urn:microsoft.com/office/officeart/2005/8/layout/list1"/>
    <dgm:cxn modelId="{35B189C3-AEE2-4EFC-BC98-5B588CDFF998}" type="presOf" srcId="{5CC15F32-CF7B-4A5C-80B6-43D6E9B0E326}" destId="{DB7B0083-D812-4E47-B327-6E31DC970F5F}" srcOrd="0" destOrd="0" presId="urn:microsoft.com/office/officeart/2005/8/layout/list1"/>
    <dgm:cxn modelId="{34FD258F-9CBB-4A18-BA41-C544741F613D}" type="presOf" srcId="{215565EB-701C-4107-999A-0D682B437C7D}" destId="{7925A7E6-075A-4907-97D1-A31F709FC9D7}" srcOrd="0" destOrd="0" presId="urn:microsoft.com/office/officeart/2005/8/layout/list1"/>
    <dgm:cxn modelId="{ACA883BD-D8A8-4985-A59D-847D0613787F}" srcId="{5CC15F32-CF7B-4A5C-80B6-43D6E9B0E326}" destId="{F1005964-8826-47A5-91C8-527508A8D831}" srcOrd="1" destOrd="0" parTransId="{501BAF5B-E62D-4535-8FE1-1182DB9ACF05}" sibTransId="{35464E77-612C-4F84-88BE-BFE47A691D2A}"/>
    <dgm:cxn modelId="{C36B71F3-C75B-4D25-86A1-0797FCB6E2D2}" srcId="{5CC15F32-CF7B-4A5C-80B6-43D6E9B0E326}" destId="{845E0371-14F3-42F4-9371-218DF3EF2AD0}" srcOrd="3" destOrd="0" parTransId="{A1A7DA88-E746-414B-AFEB-67E6C21FF96F}" sibTransId="{209221E5-40B1-48C7-BEE7-414C24AC6071}"/>
    <dgm:cxn modelId="{44255817-8C3B-4391-8A87-FBEF3E3F52C6}" type="presOf" srcId="{6DF9881D-47D5-4D68-B1E4-F18EF1F10B3E}" destId="{EA4DB400-D6B7-490F-9EAD-F1B87474AF8E}" srcOrd="0" destOrd="0" presId="urn:microsoft.com/office/officeart/2005/8/layout/list1"/>
    <dgm:cxn modelId="{5654A812-D748-4916-8116-B251326AD9FB}" type="presOf" srcId="{845E0371-14F3-42F4-9371-218DF3EF2AD0}" destId="{0627E1AA-AFEB-479D-9FAD-05BC1A6FA90C}" srcOrd="0" destOrd="0" presId="urn:microsoft.com/office/officeart/2005/8/layout/list1"/>
    <dgm:cxn modelId="{D2D6187B-8813-475E-B2EA-FD5791CC8E48}" srcId="{5CC15F32-CF7B-4A5C-80B6-43D6E9B0E326}" destId="{6DF9881D-47D5-4D68-B1E4-F18EF1F10B3E}" srcOrd="0" destOrd="0" parTransId="{AC3AE412-E260-47A7-8725-2FB9DED099F5}" sibTransId="{7755825E-039E-4EA3-BE80-0A55FD8362C8}"/>
    <dgm:cxn modelId="{6CEAD659-FA08-45F3-8DAE-03E51B166E82}" type="presOf" srcId="{F1005964-8826-47A5-91C8-527508A8D831}" destId="{6809EB34-C2CE-4F6B-8E66-0711CD95AAB9}" srcOrd="0" destOrd="0" presId="urn:microsoft.com/office/officeart/2005/8/layout/list1"/>
    <dgm:cxn modelId="{EDDABD79-D3F3-4FE6-9B1F-7936125DE7C1}" srcId="{5CC15F32-CF7B-4A5C-80B6-43D6E9B0E326}" destId="{BF36EB1C-A295-4C03-B91D-AB915A7DB7C5}" srcOrd="2" destOrd="0" parTransId="{90767AA7-DCEC-429B-9518-9EEFEA6E44B9}" sibTransId="{82C44EFA-7FC0-41FB-A46B-8911FDEBB239}"/>
    <dgm:cxn modelId="{27807061-1B90-474D-B25A-67F68698BCA7}" type="presParOf" srcId="{DB7B0083-D812-4E47-B327-6E31DC970F5F}" destId="{CAEE34D7-B28E-4CA3-BE4A-E8BFE86CF84D}" srcOrd="0" destOrd="0" presId="urn:microsoft.com/office/officeart/2005/8/layout/list1"/>
    <dgm:cxn modelId="{2778653F-7BC6-4BD7-9F86-A67942015F66}" type="presParOf" srcId="{CAEE34D7-B28E-4CA3-BE4A-E8BFE86CF84D}" destId="{EA4DB400-D6B7-490F-9EAD-F1B87474AF8E}" srcOrd="0" destOrd="0" presId="urn:microsoft.com/office/officeart/2005/8/layout/list1"/>
    <dgm:cxn modelId="{F71BADD5-C22D-4472-A01A-F4B2D6626A76}" type="presParOf" srcId="{CAEE34D7-B28E-4CA3-BE4A-E8BFE86CF84D}" destId="{7AB1DFCA-2851-4955-9639-B30E4583F98B}" srcOrd="1" destOrd="0" presId="urn:microsoft.com/office/officeart/2005/8/layout/list1"/>
    <dgm:cxn modelId="{BE8FFAA3-7927-4551-A8C8-BE709F07150B}" type="presParOf" srcId="{DB7B0083-D812-4E47-B327-6E31DC970F5F}" destId="{8C62D416-01F0-45C7-9606-8E8A7BAA08E8}" srcOrd="1" destOrd="0" presId="urn:microsoft.com/office/officeart/2005/8/layout/list1"/>
    <dgm:cxn modelId="{C276B809-AA24-4C7D-90CB-B9B0BF8E4849}" type="presParOf" srcId="{DB7B0083-D812-4E47-B327-6E31DC970F5F}" destId="{854BBCA4-90EA-459C-AE0D-8C4397CD71A6}" srcOrd="2" destOrd="0" presId="urn:microsoft.com/office/officeart/2005/8/layout/list1"/>
    <dgm:cxn modelId="{62078000-7F89-4761-B558-DF31335162C2}" type="presParOf" srcId="{DB7B0083-D812-4E47-B327-6E31DC970F5F}" destId="{F70143E8-0E4E-40CD-86B1-D18E94FCA24F}" srcOrd="3" destOrd="0" presId="urn:microsoft.com/office/officeart/2005/8/layout/list1"/>
    <dgm:cxn modelId="{67AC695B-4B40-48F1-B1DD-E1F0C7921FAF}" type="presParOf" srcId="{DB7B0083-D812-4E47-B327-6E31DC970F5F}" destId="{0222CA1B-D57E-49DA-B032-DD6ACA73B332}" srcOrd="4" destOrd="0" presId="urn:microsoft.com/office/officeart/2005/8/layout/list1"/>
    <dgm:cxn modelId="{51DE3EDC-44C4-4A29-85D7-100B40CD608F}" type="presParOf" srcId="{0222CA1B-D57E-49DA-B032-DD6ACA73B332}" destId="{6809EB34-C2CE-4F6B-8E66-0711CD95AAB9}" srcOrd="0" destOrd="0" presId="urn:microsoft.com/office/officeart/2005/8/layout/list1"/>
    <dgm:cxn modelId="{93FFF372-028B-43D2-B62A-CE841A11D9EF}" type="presParOf" srcId="{0222CA1B-D57E-49DA-B032-DD6ACA73B332}" destId="{7A5D3827-966F-4F00-8C9E-D37AD925273D}" srcOrd="1" destOrd="0" presId="urn:microsoft.com/office/officeart/2005/8/layout/list1"/>
    <dgm:cxn modelId="{E744F758-270C-4604-A69E-A4B5C19C5CC3}" type="presParOf" srcId="{DB7B0083-D812-4E47-B327-6E31DC970F5F}" destId="{B0CDCF41-1FBA-43FF-B872-B92AFF9D5A04}" srcOrd="5" destOrd="0" presId="urn:microsoft.com/office/officeart/2005/8/layout/list1"/>
    <dgm:cxn modelId="{AB22B7E7-FC08-4DF6-9D69-ABAC1C2CC883}" type="presParOf" srcId="{DB7B0083-D812-4E47-B327-6E31DC970F5F}" destId="{A07276EE-F0D3-4FA4-A9D1-7424596C9F69}" srcOrd="6" destOrd="0" presId="urn:microsoft.com/office/officeart/2005/8/layout/list1"/>
    <dgm:cxn modelId="{5F103CC7-A289-47E2-97C4-EE51929C4E74}" type="presParOf" srcId="{DB7B0083-D812-4E47-B327-6E31DC970F5F}" destId="{D2E31981-B976-47A9-8A9C-5E49D926155D}" srcOrd="7" destOrd="0" presId="urn:microsoft.com/office/officeart/2005/8/layout/list1"/>
    <dgm:cxn modelId="{B94E2071-FA39-48B2-94CE-E61FCD10D790}" type="presParOf" srcId="{DB7B0083-D812-4E47-B327-6E31DC970F5F}" destId="{47398384-CDC2-446B-86E9-7619FB7B262D}" srcOrd="8" destOrd="0" presId="urn:microsoft.com/office/officeart/2005/8/layout/list1"/>
    <dgm:cxn modelId="{E9B995B8-E0F1-46D5-BB08-36C788E73F5F}" type="presParOf" srcId="{47398384-CDC2-446B-86E9-7619FB7B262D}" destId="{584E6535-05C1-47A6-A53A-BCCF156C66DC}" srcOrd="0" destOrd="0" presId="urn:microsoft.com/office/officeart/2005/8/layout/list1"/>
    <dgm:cxn modelId="{EA618632-EB7D-4BD3-89DC-1479C8F0E6BC}" type="presParOf" srcId="{47398384-CDC2-446B-86E9-7619FB7B262D}" destId="{87AD26B4-8D88-463E-8F92-0D2863A8FB68}" srcOrd="1" destOrd="0" presId="urn:microsoft.com/office/officeart/2005/8/layout/list1"/>
    <dgm:cxn modelId="{B5F1D5F9-52F8-4168-8E9F-C9E53B1FA234}" type="presParOf" srcId="{DB7B0083-D812-4E47-B327-6E31DC970F5F}" destId="{6597FA0D-F6E2-464A-A4FB-8E0DF6462AC1}" srcOrd="9" destOrd="0" presId="urn:microsoft.com/office/officeart/2005/8/layout/list1"/>
    <dgm:cxn modelId="{A8BB2392-693F-4330-87C4-F38F6FF07FA8}" type="presParOf" srcId="{DB7B0083-D812-4E47-B327-6E31DC970F5F}" destId="{40C59580-4038-4E22-A1E8-89652C76A003}" srcOrd="10" destOrd="0" presId="urn:microsoft.com/office/officeart/2005/8/layout/list1"/>
    <dgm:cxn modelId="{714290CA-091D-4DFE-8394-C5DD8851FC3C}" type="presParOf" srcId="{DB7B0083-D812-4E47-B327-6E31DC970F5F}" destId="{F7A0AD0F-5214-412F-AC88-22A72932726E}" srcOrd="11" destOrd="0" presId="urn:microsoft.com/office/officeart/2005/8/layout/list1"/>
    <dgm:cxn modelId="{1B684BE3-197D-4834-A93F-48922EEBCD6F}" type="presParOf" srcId="{DB7B0083-D812-4E47-B327-6E31DC970F5F}" destId="{0FA00C7C-C55C-491D-8CA5-E7DC88DCC1C6}" srcOrd="12" destOrd="0" presId="urn:microsoft.com/office/officeart/2005/8/layout/list1"/>
    <dgm:cxn modelId="{D2003833-0498-47E4-A915-497B2608A19E}" type="presParOf" srcId="{0FA00C7C-C55C-491D-8CA5-E7DC88DCC1C6}" destId="{0627E1AA-AFEB-479D-9FAD-05BC1A6FA90C}" srcOrd="0" destOrd="0" presId="urn:microsoft.com/office/officeart/2005/8/layout/list1"/>
    <dgm:cxn modelId="{BE743B9D-7D76-4922-B267-3D2849B6BAB2}" type="presParOf" srcId="{0FA00C7C-C55C-491D-8CA5-E7DC88DCC1C6}" destId="{219AA392-E078-49C4-9ACD-ACC2BC985AF9}" srcOrd="1" destOrd="0" presId="urn:microsoft.com/office/officeart/2005/8/layout/list1"/>
    <dgm:cxn modelId="{A46A700D-74E2-4309-987C-F7F2399561E4}" type="presParOf" srcId="{DB7B0083-D812-4E47-B327-6E31DC970F5F}" destId="{5A5BC858-9FBF-417C-A032-B90BD06FB264}" srcOrd="13" destOrd="0" presId="urn:microsoft.com/office/officeart/2005/8/layout/list1"/>
    <dgm:cxn modelId="{E311EBA8-C71D-4180-87E0-797BF9196BE6}" type="presParOf" srcId="{DB7B0083-D812-4E47-B327-6E31DC970F5F}" destId="{6E63E081-398F-4536-BC49-2FD827193727}" srcOrd="14" destOrd="0" presId="urn:microsoft.com/office/officeart/2005/8/layout/list1"/>
    <dgm:cxn modelId="{932491F8-6EF3-4989-8FB3-0B249013FE20}" type="presParOf" srcId="{DB7B0083-D812-4E47-B327-6E31DC970F5F}" destId="{B61F504B-D751-403E-AE06-4E4C9A8812F0}" srcOrd="15" destOrd="0" presId="urn:microsoft.com/office/officeart/2005/8/layout/list1"/>
    <dgm:cxn modelId="{D349A720-97CC-49B8-82C6-F0977C1FC18C}" type="presParOf" srcId="{DB7B0083-D812-4E47-B327-6E31DC970F5F}" destId="{27DD93C0-E7B5-435A-8703-C7F1A1D43131}" srcOrd="16" destOrd="0" presId="urn:microsoft.com/office/officeart/2005/8/layout/list1"/>
    <dgm:cxn modelId="{CA138A6A-8C33-4B52-B546-5E03EF4FFB15}" type="presParOf" srcId="{27DD93C0-E7B5-435A-8703-C7F1A1D43131}" destId="{7925A7E6-075A-4907-97D1-A31F709FC9D7}" srcOrd="0" destOrd="0" presId="urn:microsoft.com/office/officeart/2005/8/layout/list1"/>
    <dgm:cxn modelId="{E1282037-4CD5-4F44-930C-2E19EBB48811}" type="presParOf" srcId="{27DD93C0-E7B5-435A-8703-C7F1A1D43131}" destId="{53FFF5C3-AFF6-4714-B67B-87F8947E14E8}" srcOrd="1" destOrd="0" presId="urn:microsoft.com/office/officeart/2005/8/layout/list1"/>
    <dgm:cxn modelId="{22840E14-124B-473D-8620-4A4793EA8AC7}" type="presParOf" srcId="{DB7B0083-D812-4E47-B327-6E31DC970F5F}" destId="{67EE34E0-55E6-4844-A39E-791EC455447E}" srcOrd="17" destOrd="0" presId="urn:microsoft.com/office/officeart/2005/8/layout/list1"/>
    <dgm:cxn modelId="{6C2E611F-C816-4037-AD86-AEDFA0684F55}" type="presParOf" srcId="{DB7B0083-D812-4E47-B327-6E31DC970F5F}" destId="{E02A6B80-A3AA-4E60-9B9A-4F5901B1743B}"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C15F32-CF7B-4A5C-80B6-43D6E9B0E326}"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6DF9881D-47D5-4D68-B1E4-F18EF1F10B3E}">
      <dgm:prSet phldrT="[Text]" custT="1"/>
      <dgm:spPr>
        <a:solidFill>
          <a:srgbClr val="760000"/>
        </a:solidFill>
      </dgm:spPr>
      <dgm:t>
        <a:bodyPr/>
        <a:lstStyle/>
        <a:p>
          <a:r>
            <a:rPr lang="en-US" sz="2000" b="1" dirty="0" smtClean="0">
              <a:latin typeface="Corbel" pitchFamily="34" charset="0"/>
              <a:hlinkClick xmlns:r="http://schemas.openxmlformats.org/officeDocument/2006/relationships" r:id="rId1" action="ppaction://hlinksldjump"/>
            </a:rPr>
            <a:t>Act I</a:t>
          </a:r>
          <a:endParaRPr lang="en-US" sz="2000" b="1" dirty="0">
            <a:latin typeface="Corbel" pitchFamily="34" charset="0"/>
          </a:endParaRPr>
        </a:p>
      </dgm:t>
    </dgm:pt>
    <dgm:pt modelId="{AC3AE412-E260-47A7-8725-2FB9DED099F5}" type="parTrans" cxnId="{D2D6187B-8813-475E-B2EA-FD5791CC8E48}">
      <dgm:prSet/>
      <dgm:spPr/>
      <dgm:t>
        <a:bodyPr/>
        <a:lstStyle/>
        <a:p>
          <a:endParaRPr lang="en-US" sz="2000" b="1">
            <a:latin typeface="Corbel" pitchFamily="34" charset="0"/>
          </a:endParaRPr>
        </a:p>
      </dgm:t>
    </dgm:pt>
    <dgm:pt modelId="{7755825E-039E-4EA3-BE80-0A55FD8362C8}" type="sibTrans" cxnId="{D2D6187B-8813-475E-B2EA-FD5791CC8E48}">
      <dgm:prSet/>
      <dgm:spPr/>
      <dgm:t>
        <a:bodyPr/>
        <a:lstStyle/>
        <a:p>
          <a:endParaRPr lang="en-US" sz="2000" b="1">
            <a:latin typeface="Corbel" pitchFamily="34" charset="0"/>
          </a:endParaRPr>
        </a:p>
      </dgm:t>
    </dgm:pt>
    <dgm:pt modelId="{F1005964-8826-47A5-91C8-527508A8D831}">
      <dgm:prSet custT="1"/>
      <dgm:spPr>
        <a:solidFill>
          <a:srgbClr val="760000"/>
        </a:solidFill>
      </dgm:spPr>
      <dgm:t>
        <a:bodyPr/>
        <a:lstStyle/>
        <a:p>
          <a:r>
            <a:rPr lang="en-US" sz="2000" b="1" dirty="0" smtClean="0">
              <a:latin typeface="Corbel" pitchFamily="34" charset="0"/>
            </a:rPr>
            <a:t>Act II</a:t>
          </a:r>
        </a:p>
      </dgm:t>
    </dgm:pt>
    <dgm:pt modelId="{501BAF5B-E62D-4535-8FE1-1182DB9ACF05}" type="parTrans" cxnId="{ACA883BD-D8A8-4985-A59D-847D0613787F}">
      <dgm:prSet/>
      <dgm:spPr/>
      <dgm:t>
        <a:bodyPr/>
        <a:lstStyle/>
        <a:p>
          <a:endParaRPr lang="en-US" sz="2000" b="1">
            <a:latin typeface="Corbel" pitchFamily="34" charset="0"/>
          </a:endParaRPr>
        </a:p>
      </dgm:t>
    </dgm:pt>
    <dgm:pt modelId="{35464E77-612C-4F84-88BE-BFE47A691D2A}" type="sibTrans" cxnId="{ACA883BD-D8A8-4985-A59D-847D0613787F}">
      <dgm:prSet/>
      <dgm:spPr/>
      <dgm:t>
        <a:bodyPr/>
        <a:lstStyle/>
        <a:p>
          <a:endParaRPr lang="en-US" sz="2000" b="1">
            <a:latin typeface="Corbel" pitchFamily="34" charset="0"/>
          </a:endParaRPr>
        </a:p>
      </dgm:t>
    </dgm:pt>
    <dgm:pt modelId="{BF36EB1C-A295-4C03-B91D-AB915A7DB7C5}">
      <dgm:prSet custT="1"/>
      <dgm:spPr>
        <a:solidFill>
          <a:srgbClr val="760000"/>
        </a:solidFill>
      </dgm:spPr>
      <dgm:t>
        <a:bodyPr/>
        <a:lstStyle/>
        <a:p>
          <a:r>
            <a:rPr lang="en-US" sz="2000" b="1" dirty="0" smtClean="0">
              <a:latin typeface="Corbel" pitchFamily="34" charset="0"/>
            </a:rPr>
            <a:t>Act III</a:t>
          </a:r>
          <a:endParaRPr lang="en-US" sz="2000" b="1" i="1" dirty="0" smtClean="0">
            <a:latin typeface="Corbel" pitchFamily="34" charset="0"/>
          </a:endParaRPr>
        </a:p>
      </dgm:t>
    </dgm:pt>
    <dgm:pt modelId="{90767AA7-DCEC-429B-9518-9EEFEA6E44B9}" type="parTrans" cxnId="{EDDABD79-D3F3-4FE6-9B1F-7936125DE7C1}">
      <dgm:prSet/>
      <dgm:spPr/>
      <dgm:t>
        <a:bodyPr/>
        <a:lstStyle/>
        <a:p>
          <a:endParaRPr lang="en-US" sz="2000" b="1">
            <a:latin typeface="Corbel" pitchFamily="34" charset="0"/>
          </a:endParaRPr>
        </a:p>
      </dgm:t>
    </dgm:pt>
    <dgm:pt modelId="{82C44EFA-7FC0-41FB-A46B-8911FDEBB239}" type="sibTrans" cxnId="{EDDABD79-D3F3-4FE6-9B1F-7936125DE7C1}">
      <dgm:prSet/>
      <dgm:spPr/>
      <dgm:t>
        <a:bodyPr/>
        <a:lstStyle/>
        <a:p>
          <a:endParaRPr lang="en-US" sz="2000" b="1">
            <a:latin typeface="Corbel" pitchFamily="34" charset="0"/>
          </a:endParaRPr>
        </a:p>
      </dgm:t>
    </dgm:pt>
    <dgm:pt modelId="{845E0371-14F3-42F4-9371-218DF3EF2AD0}">
      <dgm:prSet custT="1"/>
      <dgm:spPr>
        <a:solidFill>
          <a:srgbClr val="760000"/>
        </a:solidFill>
      </dgm:spPr>
      <dgm:t>
        <a:bodyPr/>
        <a:lstStyle/>
        <a:p>
          <a:r>
            <a:rPr lang="en-US" sz="2000" b="1" i="0" dirty="0" smtClean="0">
              <a:latin typeface="Corbel" pitchFamily="34" charset="0"/>
            </a:rPr>
            <a:t>Act IV</a:t>
          </a:r>
        </a:p>
      </dgm:t>
    </dgm:pt>
    <dgm:pt modelId="{A1A7DA88-E746-414B-AFEB-67E6C21FF96F}" type="parTrans" cxnId="{C36B71F3-C75B-4D25-86A1-0797FCB6E2D2}">
      <dgm:prSet/>
      <dgm:spPr/>
      <dgm:t>
        <a:bodyPr/>
        <a:lstStyle/>
        <a:p>
          <a:endParaRPr lang="en-US" sz="2400" b="1">
            <a:latin typeface="Corbel" pitchFamily="34" charset="0"/>
          </a:endParaRPr>
        </a:p>
      </dgm:t>
    </dgm:pt>
    <dgm:pt modelId="{209221E5-40B1-48C7-BEE7-414C24AC6071}" type="sibTrans" cxnId="{C36B71F3-C75B-4D25-86A1-0797FCB6E2D2}">
      <dgm:prSet/>
      <dgm:spPr/>
      <dgm:t>
        <a:bodyPr/>
        <a:lstStyle/>
        <a:p>
          <a:endParaRPr lang="en-US" sz="2400" b="1">
            <a:latin typeface="Corbel" pitchFamily="34" charset="0"/>
          </a:endParaRPr>
        </a:p>
      </dgm:t>
    </dgm:pt>
    <dgm:pt modelId="{215565EB-701C-4107-999A-0D682B437C7D}">
      <dgm:prSet custT="1"/>
      <dgm:spPr>
        <a:solidFill>
          <a:srgbClr val="760000"/>
        </a:solidFill>
      </dgm:spPr>
      <dgm:t>
        <a:bodyPr/>
        <a:lstStyle/>
        <a:p>
          <a:r>
            <a:rPr lang="en-US" sz="2000" b="1" i="0" dirty="0" smtClean="0">
              <a:latin typeface="Corbel" pitchFamily="34" charset="0"/>
            </a:rPr>
            <a:t>Act V</a:t>
          </a:r>
        </a:p>
      </dgm:t>
    </dgm:pt>
    <dgm:pt modelId="{C792C62D-1B7C-420A-81FF-71E2106FBF41}" type="parTrans" cxnId="{85407DAB-CE41-4DBB-83D5-0C0CF3AA3698}">
      <dgm:prSet/>
      <dgm:spPr/>
      <dgm:t>
        <a:bodyPr/>
        <a:lstStyle/>
        <a:p>
          <a:endParaRPr lang="en-US" sz="2400" b="1">
            <a:latin typeface="Corbel" pitchFamily="34" charset="0"/>
          </a:endParaRPr>
        </a:p>
      </dgm:t>
    </dgm:pt>
    <dgm:pt modelId="{1BA79F5A-25ED-463B-AD67-8DD28B39CEB5}" type="sibTrans" cxnId="{85407DAB-CE41-4DBB-83D5-0C0CF3AA3698}">
      <dgm:prSet/>
      <dgm:spPr/>
      <dgm:t>
        <a:bodyPr/>
        <a:lstStyle/>
        <a:p>
          <a:endParaRPr lang="en-US" sz="2400" b="1">
            <a:latin typeface="Corbel" pitchFamily="34" charset="0"/>
          </a:endParaRPr>
        </a:p>
      </dgm:t>
    </dgm:pt>
    <dgm:pt modelId="{DB7B0083-D812-4E47-B327-6E31DC970F5F}" type="pres">
      <dgm:prSet presAssocID="{5CC15F32-CF7B-4A5C-80B6-43D6E9B0E326}" presName="linear" presStyleCnt="0">
        <dgm:presLayoutVars>
          <dgm:dir/>
          <dgm:animLvl val="lvl"/>
          <dgm:resizeHandles val="exact"/>
        </dgm:presLayoutVars>
      </dgm:prSet>
      <dgm:spPr/>
      <dgm:t>
        <a:bodyPr/>
        <a:lstStyle/>
        <a:p>
          <a:endParaRPr lang="en-US"/>
        </a:p>
      </dgm:t>
    </dgm:pt>
    <dgm:pt modelId="{CAEE34D7-B28E-4CA3-BE4A-E8BFE86CF84D}" type="pres">
      <dgm:prSet presAssocID="{6DF9881D-47D5-4D68-B1E4-F18EF1F10B3E}" presName="parentLin" presStyleCnt="0"/>
      <dgm:spPr/>
    </dgm:pt>
    <dgm:pt modelId="{EA4DB400-D6B7-490F-9EAD-F1B87474AF8E}" type="pres">
      <dgm:prSet presAssocID="{6DF9881D-47D5-4D68-B1E4-F18EF1F10B3E}" presName="parentLeftMargin" presStyleLbl="node1" presStyleIdx="0" presStyleCnt="5"/>
      <dgm:spPr/>
      <dgm:t>
        <a:bodyPr/>
        <a:lstStyle/>
        <a:p>
          <a:endParaRPr lang="en-US"/>
        </a:p>
      </dgm:t>
    </dgm:pt>
    <dgm:pt modelId="{7AB1DFCA-2851-4955-9639-B30E4583F98B}" type="pres">
      <dgm:prSet presAssocID="{6DF9881D-47D5-4D68-B1E4-F18EF1F10B3E}" presName="parentText" presStyleLbl="node1" presStyleIdx="0" presStyleCnt="5" custScaleX="142857">
        <dgm:presLayoutVars>
          <dgm:chMax val="0"/>
          <dgm:bulletEnabled val="1"/>
        </dgm:presLayoutVars>
      </dgm:prSet>
      <dgm:spPr/>
      <dgm:t>
        <a:bodyPr/>
        <a:lstStyle/>
        <a:p>
          <a:endParaRPr lang="en-US"/>
        </a:p>
      </dgm:t>
    </dgm:pt>
    <dgm:pt modelId="{8C62D416-01F0-45C7-9606-8E8A7BAA08E8}" type="pres">
      <dgm:prSet presAssocID="{6DF9881D-47D5-4D68-B1E4-F18EF1F10B3E}" presName="negativeSpace" presStyleCnt="0"/>
      <dgm:spPr/>
    </dgm:pt>
    <dgm:pt modelId="{854BBCA4-90EA-459C-AE0D-8C4397CD71A6}" type="pres">
      <dgm:prSet presAssocID="{6DF9881D-47D5-4D68-B1E4-F18EF1F10B3E}" presName="childText" presStyleLbl="conFgAcc1" presStyleIdx="0" presStyleCnt="5">
        <dgm:presLayoutVars>
          <dgm:bulletEnabled val="1"/>
        </dgm:presLayoutVars>
      </dgm:prSet>
      <dgm:spPr>
        <a:solidFill>
          <a:schemeClr val="bg1">
            <a:lumMod val="75000"/>
            <a:lumOff val="25000"/>
            <a:alpha val="90000"/>
          </a:schemeClr>
        </a:solidFill>
      </dgm:spPr>
      <dgm:t>
        <a:bodyPr/>
        <a:lstStyle/>
        <a:p>
          <a:endParaRPr lang="en-US"/>
        </a:p>
      </dgm:t>
    </dgm:pt>
    <dgm:pt modelId="{F70143E8-0E4E-40CD-86B1-D18E94FCA24F}" type="pres">
      <dgm:prSet presAssocID="{7755825E-039E-4EA3-BE80-0A55FD8362C8}" presName="spaceBetweenRectangles" presStyleCnt="0"/>
      <dgm:spPr/>
    </dgm:pt>
    <dgm:pt modelId="{0222CA1B-D57E-49DA-B032-DD6ACA73B332}" type="pres">
      <dgm:prSet presAssocID="{F1005964-8826-47A5-91C8-527508A8D831}" presName="parentLin" presStyleCnt="0"/>
      <dgm:spPr/>
    </dgm:pt>
    <dgm:pt modelId="{6809EB34-C2CE-4F6B-8E66-0711CD95AAB9}" type="pres">
      <dgm:prSet presAssocID="{F1005964-8826-47A5-91C8-527508A8D831}" presName="parentLeftMargin" presStyleLbl="node1" presStyleIdx="0" presStyleCnt="5"/>
      <dgm:spPr/>
      <dgm:t>
        <a:bodyPr/>
        <a:lstStyle/>
        <a:p>
          <a:endParaRPr lang="en-US"/>
        </a:p>
      </dgm:t>
    </dgm:pt>
    <dgm:pt modelId="{7A5D3827-966F-4F00-8C9E-D37AD925273D}" type="pres">
      <dgm:prSet presAssocID="{F1005964-8826-47A5-91C8-527508A8D831}" presName="parentText" presStyleLbl="node1" presStyleIdx="1" presStyleCnt="5" custScaleX="142857">
        <dgm:presLayoutVars>
          <dgm:chMax val="0"/>
          <dgm:bulletEnabled val="1"/>
        </dgm:presLayoutVars>
      </dgm:prSet>
      <dgm:spPr/>
      <dgm:t>
        <a:bodyPr/>
        <a:lstStyle/>
        <a:p>
          <a:endParaRPr lang="en-US"/>
        </a:p>
      </dgm:t>
    </dgm:pt>
    <dgm:pt modelId="{B0CDCF41-1FBA-43FF-B872-B92AFF9D5A04}" type="pres">
      <dgm:prSet presAssocID="{F1005964-8826-47A5-91C8-527508A8D831}" presName="negativeSpace" presStyleCnt="0"/>
      <dgm:spPr/>
    </dgm:pt>
    <dgm:pt modelId="{A07276EE-F0D3-4FA4-A9D1-7424596C9F69}" type="pres">
      <dgm:prSet presAssocID="{F1005964-8826-47A5-91C8-527508A8D831}" presName="childText" presStyleLbl="conFgAcc1" presStyleIdx="1" presStyleCnt="5">
        <dgm:presLayoutVars>
          <dgm:bulletEnabled val="1"/>
        </dgm:presLayoutVars>
      </dgm:prSet>
      <dgm:spPr>
        <a:solidFill>
          <a:schemeClr val="bg1">
            <a:lumMod val="75000"/>
            <a:lumOff val="25000"/>
            <a:alpha val="90000"/>
          </a:schemeClr>
        </a:solidFill>
      </dgm:spPr>
      <dgm:t>
        <a:bodyPr/>
        <a:lstStyle/>
        <a:p>
          <a:endParaRPr lang="en-US"/>
        </a:p>
      </dgm:t>
    </dgm:pt>
    <dgm:pt modelId="{D2E31981-B976-47A9-8A9C-5E49D926155D}" type="pres">
      <dgm:prSet presAssocID="{35464E77-612C-4F84-88BE-BFE47A691D2A}" presName="spaceBetweenRectangles" presStyleCnt="0"/>
      <dgm:spPr/>
    </dgm:pt>
    <dgm:pt modelId="{47398384-CDC2-446B-86E9-7619FB7B262D}" type="pres">
      <dgm:prSet presAssocID="{BF36EB1C-A295-4C03-B91D-AB915A7DB7C5}" presName="parentLin" presStyleCnt="0"/>
      <dgm:spPr/>
    </dgm:pt>
    <dgm:pt modelId="{584E6535-05C1-47A6-A53A-BCCF156C66DC}" type="pres">
      <dgm:prSet presAssocID="{BF36EB1C-A295-4C03-B91D-AB915A7DB7C5}" presName="parentLeftMargin" presStyleLbl="node1" presStyleIdx="1" presStyleCnt="5"/>
      <dgm:spPr/>
      <dgm:t>
        <a:bodyPr/>
        <a:lstStyle/>
        <a:p>
          <a:endParaRPr lang="en-US"/>
        </a:p>
      </dgm:t>
    </dgm:pt>
    <dgm:pt modelId="{87AD26B4-8D88-463E-8F92-0D2863A8FB68}" type="pres">
      <dgm:prSet presAssocID="{BF36EB1C-A295-4C03-B91D-AB915A7DB7C5}" presName="parentText" presStyleLbl="node1" presStyleIdx="2" presStyleCnt="5" custScaleX="142496">
        <dgm:presLayoutVars>
          <dgm:chMax val="0"/>
          <dgm:bulletEnabled val="1"/>
        </dgm:presLayoutVars>
      </dgm:prSet>
      <dgm:spPr/>
      <dgm:t>
        <a:bodyPr/>
        <a:lstStyle/>
        <a:p>
          <a:endParaRPr lang="en-US"/>
        </a:p>
      </dgm:t>
    </dgm:pt>
    <dgm:pt modelId="{6597FA0D-F6E2-464A-A4FB-8E0DF6462AC1}" type="pres">
      <dgm:prSet presAssocID="{BF36EB1C-A295-4C03-B91D-AB915A7DB7C5}" presName="negativeSpace" presStyleCnt="0"/>
      <dgm:spPr/>
    </dgm:pt>
    <dgm:pt modelId="{40C59580-4038-4E22-A1E8-89652C76A003}" type="pres">
      <dgm:prSet presAssocID="{BF36EB1C-A295-4C03-B91D-AB915A7DB7C5}" presName="childText" presStyleLbl="conFgAcc1" presStyleIdx="2" presStyleCnt="5">
        <dgm:presLayoutVars>
          <dgm:bulletEnabled val="1"/>
        </dgm:presLayoutVars>
      </dgm:prSet>
      <dgm:spPr>
        <a:solidFill>
          <a:schemeClr val="bg1">
            <a:lumMod val="75000"/>
            <a:lumOff val="25000"/>
            <a:alpha val="90000"/>
          </a:schemeClr>
        </a:solidFill>
      </dgm:spPr>
      <dgm:t>
        <a:bodyPr/>
        <a:lstStyle/>
        <a:p>
          <a:endParaRPr lang="en-US"/>
        </a:p>
      </dgm:t>
    </dgm:pt>
    <dgm:pt modelId="{F7A0AD0F-5214-412F-AC88-22A72932726E}" type="pres">
      <dgm:prSet presAssocID="{82C44EFA-7FC0-41FB-A46B-8911FDEBB239}" presName="spaceBetweenRectangles" presStyleCnt="0"/>
      <dgm:spPr/>
    </dgm:pt>
    <dgm:pt modelId="{0FA00C7C-C55C-491D-8CA5-E7DC88DCC1C6}" type="pres">
      <dgm:prSet presAssocID="{845E0371-14F3-42F4-9371-218DF3EF2AD0}" presName="parentLin" presStyleCnt="0"/>
      <dgm:spPr/>
    </dgm:pt>
    <dgm:pt modelId="{0627E1AA-AFEB-479D-9FAD-05BC1A6FA90C}" type="pres">
      <dgm:prSet presAssocID="{845E0371-14F3-42F4-9371-218DF3EF2AD0}" presName="parentLeftMargin" presStyleLbl="node1" presStyleIdx="2" presStyleCnt="5"/>
      <dgm:spPr/>
      <dgm:t>
        <a:bodyPr/>
        <a:lstStyle/>
        <a:p>
          <a:endParaRPr lang="en-US"/>
        </a:p>
      </dgm:t>
    </dgm:pt>
    <dgm:pt modelId="{219AA392-E078-49C4-9ACD-ACC2BC985AF9}" type="pres">
      <dgm:prSet presAssocID="{845E0371-14F3-42F4-9371-218DF3EF2AD0}" presName="parentText" presStyleLbl="node1" presStyleIdx="3" presStyleCnt="5" custScaleX="142857">
        <dgm:presLayoutVars>
          <dgm:chMax val="0"/>
          <dgm:bulletEnabled val="1"/>
        </dgm:presLayoutVars>
      </dgm:prSet>
      <dgm:spPr/>
      <dgm:t>
        <a:bodyPr/>
        <a:lstStyle/>
        <a:p>
          <a:endParaRPr lang="en-US"/>
        </a:p>
      </dgm:t>
    </dgm:pt>
    <dgm:pt modelId="{5A5BC858-9FBF-417C-A032-B90BD06FB264}" type="pres">
      <dgm:prSet presAssocID="{845E0371-14F3-42F4-9371-218DF3EF2AD0}" presName="negativeSpace" presStyleCnt="0"/>
      <dgm:spPr/>
    </dgm:pt>
    <dgm:pt modelId="{6E63E081-398F-4536-BC49-2FD827193727}" type="pres">
      <dgm:prSet presAssocID="{845E0371-14F3-42F4-9371-218DF3EF2AD0}" presName="childText" presStyleLbl="conFgAcc1" presStyleIdx="3" presStyleCnt="5">
        <dgm:presLayoutVars>
          <dgm:bulletEnabled val="1"/>
        </dgm:presLayoutVars>
      </dgm:prSet>
      <dgm:spPr>
        <a:solidFill>
          <a:schemeClr val="bg1">
            <a:lumMod val="75000"/>
            <a:lumOff val="25000"/>
            <a:alpha val="90000"/>
          </a:schemeClr>
        </a:solidFill>
      </dgm:spPr>
      <dgm:t>
        <a:bodyPr/>
        <a:lstStyle/>
        <a:p>
          <a:endParaRPr lang="en-US"/>
        </a:p>
      </dgm:t>
    </dgm:pt>
    <dgm:pt modelId="{B61F504B-D751-403E-AE06-4E4C9A8812F0}" type="pres">
      <dgm:prSet presAssocID="{209221E5-40B1-48C7-BEE7-414C24AC6071}" presName="spaceBetweenRectangles" presStyleCnt="0"/>
      <dgm:spPr/>
    </dgm:pt>
    <dgm:pt modelId="{27DD93C0-E7B5-435A-8703-C7F1A1D43131}" type="pres">
      <dgm:prSet presAssocID="{215565EB-701C-4107-999A-0D682B437C7D}" presName="parentLin" presStyleCnt="0"/>
      <dgm:spPr/>
    </dgm:pt>
    <dgm:pt modelId="{7925A7E6-075A-4907-97D1-A31F709FC9D7}" type="pres">
      <dgm:prSet presAssocID="{215565EB-701C-4107-999A-0D682B437C7D}" presName="parentLeftMargin" presStyleLbl="node1" presStyleIdx="3" presStyleCnt="5"/>
      <dgm:spPr/>
      <dgm:t>
        <a:bodyPr/>
        <a:lstStyle/>
        <a:p>
          <a:endParaRPr lang="en-US"/>
        </a:p>
      </dgm:t>
    </dgm:pt>
    <dgm:pt modelId="{53FFF5C3-AFF6-4714-B67B-87F8947E14E8}" type="pres">
      <dgm:prSet presAssocID="{215565EB-701C-4107-999A-0D682B437C7D}" presName="parentText" presStyleLbl="node1" presStyleIdx="4" presStyleCnt="5" custScaleX="142857">
        <dgm:presLayoutVars>
          <dgm:chMax val="0"/>
          <dgm:bulletEnabled val="1"/>
        </dgm:presLayoutVars>
      </dgm:prSet>
      <dgm:spPr/>
      <dgm:t>
        <a:bodyPr/>
        <a:lstStyle/>
        <a:p>
          <a:endParaRPr lang="en-US"/>
        </a:p>
      </dgm:t>
    </dgm:pt>
    <dgm:pt modelId="{67EE34E0-55E6-4844-A39E-791EC455447E}" type="pres">
      <dgm:prSet presAssocID="{215565EB-701C-4107-999A-0D682B437C7D}" presName="negativeSpace" presStyleCnt="0"/>
      <dgm:spPr/>
    </dgm:pt>
    <dgm:pt modelId="{E02A6B80-A3AA-4E60-9B9A-4F5901B1743B}" type="pres">
      <dgm:prSet presAssocID="{215565EB-701C-4107-999A-0D682B437C7D}" presName="childText" presStyleLbl="conFgAcc1" presStyleIdx="4" presStyleCnt="5">
        <dgm:presLayoutVars>
          <dgm:bulletEnabled val="1"/>
        </dgm:presLayoutVars>
      </dgm:prSet>
      <dgm:spPr>
        <a:solidFill>
          <a:schemeClr val="bg1">
            <a:lumMod val="75000"/>
            <a:lumOff val="25000"/>
            <a:alpha val="90000"/>
          </a:schemeClr>
        </a:solidFill>
      </dgm:spPr>
      <dgm:t>
        <a:bodyPr/>
        <a:lstStyle/>
        <a:p>
          <a:endParaRPr lang="en-US"/>
        </a:p>
      </dgm:t>
    </dgm:pt>
  </dgm:ptLst>
  <dgm:cxnLst>
    <dgm:cxn modelId="{D2D6187B-8813-475E-B2EA-FD5791CC8E48}" srcId="{5CC15F32-CF7B-4A5C-80B6-43D6E9B0E326}" destId="{6DF9881D-47D5-4D68-B1E4-F18EF1F10B3E}" srcOrd="0" destOrd="0" parTransId="{AC3AE412-E260-47A7-8725-2FB9DED099F5}" sibTransId="{7755825E-039E-4EA3-BE80-0A55FD8362C8}"/>
    <dgm:cxn modelId="{52D2E59A-7819-4EEC-90C7-3304B49380E7}" type="presOf" srcId="{BF36EB1C-A295-4C03-B91D-AB915A7DB7C5}" destId="{584E6535-05C1-47A6-A53A-BCCF156C66DC}" srcOrd="0" destOrd="0" presId="urn:microsoft.com/office/officeart/2005/8/layout/list1"/>
    <dgm:cxn modelId="{B557569A-F26B-42DF-A772-AAC9BBEFC88F}" type="presOf" srcId="{215565EB-701C-4107-999A-0D682B437C7D}" destId="{7925A7E6-075A-4907-97D1-A31F709FC9D7}" srcOrd="0" destOrd="0" presId="urn:microsoft.com/office/officeart/2005/8/layout/list1"/>
    <dgm:cxn modelId="{85407DAB-CE41-4DBB-83D5-0C0CF3AA3698}" srcId="{5CC15F32-CF7B-4A5C-80B6-43D6E9B0E326}" destId="{215565EB-701C-4107-999A-0D682B437C7D}" srcOrd="4" destOrd="0" parTransId="{C792C62D-1B7C-420A-81FF-71E2106FBF41}" sibTransId="{1BA79F5A-25ED-463B-AD67-8DD28B39CEB5}"/>
    <dgm:cxn modelId="{ACA883BD-D8A8-4985-A59D-847D0613787F}" srcId="{5CC15F32-CF7B-4A5C-80B6-43D6E9B0E326}" destId="{F1005964-8826-47A5-91C8-527508A8D831}" srcOrd="1" destOrd="0" parTransId="{501BAF5B-E62D-4535-8FE1-1182DB9ACF05}" sibTransId="{35464E77-612C-4F84-88BE-BFE47A691D2A}"/>
    <dgm:cxn modelId="{03569F24-78AB-4D4C-B41F-B934C5A63895}" type="presOf" srcId="{845E0371-14F3-42F4-9371-218DF3EF2AD0}" destId="{0627E1AA-AFEB-479D-9FAD-05BC1A6FA90C}" srcOrd="0" destOrd="0" presId="urn:microsoft.com/office/officeart/2005/8/layout/list1"/>
    <dgm:cxn modelId="{EDDABD79-D3F3-4FE6-9B1F-7936125DE7C1}" srcId="{5CC15F32-CF7B-4A5C-80B6-43D6E9B0E326}" destId="{BF36EB1C-A295-4C03-B91D-AB915A7DB7C5}" srcOrd="2" destOrd="0" parTransId="{90767AA7-DCEC-429B-9518-9EEFEA6E44B9}" sibTransId="{82C44EFA-7FC0-41FB-A46B-8911FDEBB239}"/>
    <dgm:cxn modelId="{577E92D8-F585-48D6-BD9E-4CE7AF7E2C54}" type="presOf" srcId="{6DF9881D-47D5-4D68-B1E4-F18EF1F10B3E}" destId="{EA4DB400-D6B7-490F-9EAD-F1B87474AF8E}" srcOrd="0" destOrd="0" presId="urn:microsoft.com/office/officeart/2005/8/layout/list1"/>
    <dgm:cxn modelId="{C948EF6D-85B5-4376-925D-012A0634437D}" type="presOf" srcId="{5CC15F32-CF7B-4A5C-80B6-43D6E9B0E326}" destId="{DB7B0083-D812-4E47-B327-6E31DC970F5F}" srcOrd="0" destOrd="0" presId="urn:microsoft.com/office/officeart/2005/8/layout/list1"/>
    <dgm:cxn modelId="{C5B62933-0AA6-4788-AB6A-03438D760152}" type="presOf" srcId="{215565EB-701C-4107-999A-0D682B437C7D}" destId="{53FFF5C3-AFF6-4714-B67B-87F8947E14E8}" srcOrd="1" destOrd="0" presId="urn:microsoft.com/office/officeart/2005/8/layout/list1"/>
    <dgm:cxn modelId="{CE287060-FF20-4581-A1A3-C69F2CE0BCD4}" type="presOf" srcId="{845E0371-14F3-42F4-9371-218DF3EF2AD0}" destId="{219AA392-E078-49C4-9ACD-ACC2BC985AF9}" srcOrd="1" destOrd="0" presId="urn:microsoft.com/office/officeart/2005/8/layout/list1"/>
    <dgm:cxn modelId="{BE546552-CC94-4B08-AEF9-A4A7EA143FD6}" type="presOf" srcId="{F1005964-8826-47A5-91C8-527508A8D831}" destId="{6809EB34-C2CE-4F6B-8E66-0711CD95AAB9}" srcOrd="0" destOrd="0" presId="urn:microsoft.com/office/officeart/2005/8/layout/list1"/>
    <dgm:cxn modelId="{C36B71F3-C75B-4D25-86A1-0797FCB6E2D2}" srcId="{5CC15F32-CF7B-4A5C-80B6-43D6E9B0E326}" destId="{845E0371-14F3-42F4-9371-218DF3EF2AD0}" srcOrd="3" destOrd="0" parTransId="{A1A7DA88-E746-414B-AFEB-67E6C21FF96F}" sibTransId="{209221E5-40B1-48C7-BEE7-414C24AC6071}"/>
    <dgm:cxn modelId="{91315FCF-A35E-491B-BF30-AD58B284C4F2}" type="presOf" srcId="{F1005964-8826-47A5-91C8-527508A8D831}" destId="{7A5D3827-966F-4F00-8C9E-D37AD925273D}" srcOrd="1" destOrd="0" presId="urn:microsoft.com/office/officeart/2005/8/layout/list1"/>
    <dgm:cxn modelId="{BDC6A3B7-D596-4042-AFAE-96F74E5D4045}" type="presOf" srcId="{6DF9881D-47D5-4D68-B1E4-F18EF1F10B3E}" destId="{7AB1DFCA-2851-4955-9639-B30E4583F98B}" srcOrd="1" destOrd="0" presId="urn:microsoft.com/office/officeart/2005/8/layout/list1"/>
    <dgm:cxn modelId="{3B0899ED-705D-40C6-842F-1D9CD2EDDED6}" type="presOf" srcId="{BF36EB1C-A295-4C03-B91D-AB915A7DB7C5}" destId="{87AD26B4-8D88-463E-8F92-0D2863A8FB68}" srcOrd="1" destOrd="0" presId="urn:microsoft.com/office/officeart/2005/8/layout/list1"/>
    <dgm:cxn modelId="{4519C74E-A8FE-455F-9B26-93D46548636C}" type="presParOf" srcId="{DB7B0083-D812-4E47-B327-6E31DC970F5F}" destId="{CAEE34D7-B28E-4CA3-BE4A-E8BFE86CF84D}" srcOrd="0" destOrd="0" presId="urn:microsoft.com/office/officeart/2005/8/layout/list1"/>
    <dgm:cxn modelId="{CA755D4A-CBCF-4905-B92B-6EA46AECDC6D}" type="presParOf" srcId="{CAEE34D7-B28E-4CA3-BE4A-E8BFE86CF84D}" destId="{EA4DB400-D6B7-490F-9EAD-F1B87474AF8E}" srcOrd="0" destOrd="0" presId="urn:microsoft.com/office/officeart/2005/8/layout/list1"/>
    <dgm:cxn modelId="{73E1F714-0041-4415-AE0A-49B69228631D}" type="presParOf" srcId="{CAEE34D7-B28E-4CA3-BE4A-E8BFE86CF84D}" destId="{7AB1DFCA-2851-4955-9639-B30E4583F98B}" srcOrd="1" destOrd="0" presId="urn:microsoft.com/office/officeart/2005/8/layout/list1"/>
    <dgm:cxn modelId="{95900609-2C83-4ADB-889B-0388351863D7}" type="presParOf" srcId="{DB7B0083-D812-4E47-B327-6E31DC970F5F}" destId="{8C62D416-01F0-45C7-9606-8E8A7BAA08E8}" srcOrd="1" destOrd="0" presId="urn:microsoft.com/office/officeart/2005/8/layout/list1"/>
    <dgm:cxn modelId="{6BB1DB6A-B8C8-45A8-8F6C-690FC5AC4FD4}" type="presParOf" srcId="{DB7B0083-D812-4E47-B327-6E31DC970F5F}" destId="{854BBCA4-90EA-459C-AE0D-8C4397CD71A6}" srcOrd="2" destOrd="0" presId="urn:microsoft.com/office/officeart/2005/8/layout/list1"/>
    <dgm:cxn modelId="{D8FCFE02-1AF9-4A4E-8127-8F6574197872}" type="presParOf" srcId="{DB7B0083-D812-4E47-B327-6E31DC970F5F}" destId="{F70143E8-0E4E-40CD-86B1-D18E94FCA24F}" srcOrd="3" destOrd="0" presId="urn:microsoft.com/office/officeart/2005/8/layout/list1"/>
    <dgm:cxn modelId="{5B7C6989-0BB4-49C8-824F-AD7EEF64C142}" type="presParOf" srcId="{DB7B0083-D812-4E47-B327-6E31DC970F5F}" destId="{0222CA1B-D57E-49DA-B032-DD6ACA73B332}" srcOrd="4" destOrd="0" presId="urn:microsoft.com/office/officeart/2005/8/layout/list1"/>
    <dgm:cxn modelId="{3206BAC9-C92C-4450-B130-50FB61A2B839}" type="presParOf" srcId="{0222CA1B-D57E-49DA-B032-DD6ACA73B332}" destId="{6809EB34-C2CE-4F6B-8E66-0711CD95AAB9}" srcOrd="0" destOrd="0" presId="urn:microsoft.com/office/officeart/2005/8/layout/list1"/>
    <dgm:cxn modelId="{9FB0A69B-710A-4FC8-91A7-50E0E4C45808}" type="presParOf" srcId="{0222CA1B-D57E-49DA-B032-DD6ACA73B332}" destId="{7A5D3827-966F-4F00-8C9E-D37AD925273D}" srcOrd="1" destOrd="0" presId="urn:microsoft.com/office/officeart/2005/8/layout/list1"/>
    <dgm:cxn modelId="{40CFF020-D4F2-43B8-AD13-5171138C3FFB}" type="presParOf" srcId="{DB7B0083-D812-4E47-B327-6E31DC970F5F}" destId="{B0CDCF41-1FBA-43FF-B872-B92AFF9D5A04}" srcOrd="5" destOrd="0" presId="urn:microsoft.com/office/officeart/2005/8/layout/list1"/>
    <dgm:cxn modelId="{F8C1B9D6-311E-4B6B-861A-7141E04F9C29}" type="presParOf" srcId="{DB7B0083-D812-4E47-B327-6E31DC970F5F}" destId="{A07276EE-F0D3-4FA4-A9D1-7424596C9F69}" srcOrd="6" destOrd="0" presId="urn:microsoft.com/office/officeart/2005/8/layout/list1"/>
    <dgm:cxn modelId="{D49A6714-9D68-48C9-8B6A-B6A2F1147403}" type="presParOf" srcId="{DB7B0083-D812-4E47-B327-6E31DC970F5F}" destId="{D2E31981-B976-47A9-8A9C-5E49D926155D}" srcOrd="7" destOrd="0" presId="urn:microsoft.com/office/officeart/2005/8/layout/list1"/>
    <dgm:cxn modelId="{09756898-DE73-4D40-82E6-F7E0E5FF73EA}" type="presParOf" srcId="{DB7B0083-D812-4E47-B327-6E31DC970F5F}" destId="{47398384-CDC2-446B-86E9-7619FB7B262D}" srcOrd="8" destOrd="0" presId="urn:microsoft.com/office/officeart/2005/8/layout/list1"/>
    <dgm:cxn modelId="{921083C0-928D-4787-9518-9840401171A0}" type="presParOf" srcId="{47398384-CDC2-446B-86E9-7619FB7B262D}" destId="{584E6535-05C1-47A6-A53A-BCCF156C66DC}" srcOrd="0" destOrd="0" presId="urn:microsoft.com/office/officeart/2005/8/layout/list1"/>
    <dgm:cxn modelId="{02C1D99F-3354-4263-B6AE-81868EA1532B}" type="presParOf" srcId="{47398384-CDC2-446B-86E9-7619FB7B262D}" destId="{87AD26B4-8D88-463E-8F92-0D2863A8FB68}" srcOrd="1" destOrd="0" presId="urn:microsoft.com/office/officeart/2005/8/layout/list1"/>
    <dgm:cxn modelId="{9EAD212E-6938-462E-B1D4-9C93A12D213C}" type="presParOf" srcId="{DB7B0083-D812-4E47-B327-6E31DC970F5F}" destId="{6597FA0D-F6E2-464A-A4FB-8E0DF6462AC1}" srcOrd="9" destOrd="0" presId="urn:microsoft.com/office/officeart/2005/8/layout/list1"/>
    <dgm:cxn modelId="{F393FF10-EC82-4FBC-8977-333781926D33}" type="presParOf" srcId="{DB7B0083-D812-4E47-B327-6E31DC970F5F}" destId="{40C59580-4038-4E22-A1E8-89652C76A003}" srcOrd="10" destOrd="0" presId="urn:microsoft.com/office/officeart/2005/8/layout/list1"/>
    <dgm:cxn modelId="{486F960F-6AC7-4BB7-B42F-03E938581524}" type="presParOf" srcId="{DB7B0083-D812-4E47-B327-6E31DC970F5F}" destId="{F7A0AD0F-5214-412F-AC88-22A72932726E}" srcOrd="11" destOrd="0" presId="urn:microsoft.com/office/officeart/2005/8/layout/list1"/>
    <dgm:cxn modelId="{38ECDDDC-645F-4ECE-BCBA-6B1A98B6976E}" type="presParOf" srcId="{DB7B0083-D812-4E47-B327-6E31DC970F5F}" destId="{0FA00C7C-C55C-491D-8CA5-E7DC88DCC1C6}" srcOrd="12" destOrd="0" presId="urn:microsoft.com/office/officeart/2005/8/layout/list1"/>
    <dgm:cxn modelId="{73909F9E-A5F1-43F5-80B8-ACDD9A87ED96}" type="presParOf" srcId="{0FA00C7C-C55C-491D-8CA5-E7DC88DCC1C6}" destId="{0627E1AA-AFEB-479D-9FAD-05BC1A6FA90C}" srcOrd="0" destOrd="0" presId="urn:microsoft.com/office/officeart/2005/8/layout/list1"/>
    <dgm:cxn modelId="{05C842E4-359C-4A6C-9E4E-233328B2F6C5}" type="presParOf" srcId="{0FA00C7C-C55C-491D-8CA5-E7DC88DCC1C6}" destId="{219AA392-E078-49C4-9ACD-ACC2BC985AF9}" srcOrd="1" destOrd="0" presId="urn:microsoft.com/office/officeart/2005/8/layout/list1"/>
    <dgm:cxn modelId="{E1BCE12C-5854-4A68-83BF-7498B0FBE133}" type="presParOf" srcId="{DB7B0083-D812-4E47-B327-6E31DC970F5F}" destId="{5A5BC858-9FBF-417C-A032-B90BD06FB264}" srcOrd="13" destOrd="0" presId="urn:microsoft.com/office/officeart/2005/8/layout/list1"/>
    <dgm:cxn modelId="{A626E4D4-5A2D-402D-AD59-C7AD7CF55963}" type="presParOf" srcId="{DB7B0083-D812-4E47-B327-6E31DC970F5F}" destId="{6E63E081-398F-4536-BC49-2FD827193727}" srcOrd="14" destOrd="0" presId="urn:microsoft.com/office/officeart/2005/8/layout/list1"/>
    <dgm:cxn modelId="{6D6E61DD-E34C-4180-B232-5FF0D6F3905E}" type="presParOf" srcId="{DB7B0083-D812-4E47-B327-6E31DC970F5F}" destId="{B61F504B-D751-403E-AE06-4E4C9A8812F0}" srcOrd="15" destOrd="0" presId="urn:microsoft.com/office/officeart/2005/8/layout/list1"/>
    <dgm:cxn modelId="{0F523A99-D1B8-4E7B-9930-142525A98317}" type="presParOf" srcId="{DB7B0083-D812-4E47-B327-6E31DC970F5F}" destId="{27DD93C0-E7B5-435A-8703-C7F1A1D43131}" srcOrd="16" destOrd="0" presId="urn:microsoft.com/office/officeart/2005/8/layout/list1"/>
    <dgm:cxn modelId="{EF635D9F-2580-4123-BB5A-FE537A7B445B}" type="presParOf" srcId="{27DD93C0-E7B5-435A-8703-C7F1A1D43131}" destId="{7925A7E6-075A-4907-97D1-A31F709FC9D7}" srcOrd="0" destOrd="0" presId="urn:microsoft.com/office/officeart/2005/8/layout/list1"/>
    <dgm:cxn modelId="{E8A1DDAB-158B-4EC3-B603-D680FB687C73}" type="presParOf" srcId="{27DD93C0-E7B5-435A-8703-C7F1A1D43131}" destId="{53FFF5C3-AFF6-4714-B67B-87F8947E14E8}" srcOrd="1" destOrd="0" presId="urn:microsoft.com/office/officeart/2005/8/layout/list1"/>
    <dgm:cxn modelId="{3689A39A-BA75-4F9C-94B0-5E08BC651774}" type="presParOf" srcId="{DB7B0083-D812-4E47-B327-6E31DC970F5F}" destId="{67EE34E0-55E6-4844-A39E-791EC455447E}" srcOrd="17" destOrd="0" presId="urn:microsoft.com/office/officeart/2005/8/layout/list1"/>
    <dgm:cxn modelId="{35CFA2DF-8930-46A4-A2B4-772CB7B89213}" type="presParOf" srcId="{DB7B0083-D812-4E47-B327-6E31DC970F5F}" destId="{E02A6B80-A3AA-4E60-9B9A-4F5901B1743B}" srcOrd="18"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C15F32-CF7B-4A5C-80B6-43D6E9B0E326}"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6DF9881D-47D5-4D68-B1E4-F18EF1F10B3E}">
      <dgm:prSet phldrT="[Text]" custT="1"/>
      <dgm:spPr>
        <a:solidFill>
          <a:srgbClr val="760000"/>
        </a:solidFill>
      </dgm:spPr>
      <dgm:t>
        <a:bodyPr/>
        <a:lstStyle/>
        <a:p>
          <a:r>
            <a:rPr lang="en-US" sz="1700" b="1" dirty="0" smtClean="0">
              <a:latin typeface="Corbel" pitchFamily="34" charset="0"/>
              <a:hlinkClick xmlns:r="http://schemas.openxmlformats.org/officeDocument/2006/relationships" r:id="rId1" action="ppaction://hlinksldjump"/>
            </a:rPr>
            <a:t>Hamlet</a:t>
          </a:r>
          <a:endParaRPr lang="en-US" sz="1700" b="1" dirty="0">
            <a:latin typeface="Corbel" pitchFamily="34" charset="0"/>
          </a:endParaRPr>
        </a:p>
      </dgm:t>
    </dgm:pt>
    <dgm:pt modelId="{AC3AE412-E260-47A7-8725-2FB9DED099F5}" type="parTrans" cxnId="{D2D6187B-8813-475E-B2EA-FD5791CC8E48}">
      <dgm:prSet/>
      <dgm:spPr/>
      <dgm:t>
        <a:bodyPr/>
        <a:lstStyle/>
        <a:p>
          <a:endParaRPr lang="en-US" sz="1700" b="1">
            <a:latin typeface="Corbel" pitchFamily="34" charset="0"/>
          </a:endParaRPr>
        </a:p>
      </dgm:t>
    </dgm:pt>
    <dgm:pt modelId="{7755825E-039E-4EA3-BE80-0A55FD8362C8}" type="sibTrans" cxnId="{D2D6187B-8813-475E-B2EA-FD5791CC8E48}">
      <dgm:prSet/>
      <dgm:spPr/>
      <dgm:t>
        <a:bodyPr/>
        <a:lstStyle/>
        <a:p>
          <a:endParaRPr lang="en-US" sz="1700" b="1">
            <a:latin typeface="Corbel" pitchFamily="34" charset="0"/>
          </a:endParaRPr>
        </a:p>
      </dgm:t>
    </dgm:pt>
    <dgm:pt modelId="{F1005964-8826-47A5-91C8-527508A8D831}">
      <dgm:prSet custT="1"/>
      <dgm:spPr>
        <a:solidFill>
          <a:srgbClr val="760000"/>
        </a:solidFill>
      </dgm:spPr>
      <dgm:t>
        <a:bodyPr/>
        <a:lstStyle/>
        <a:p>
          <a:r>
            <a:rPr lang="en-US" sz="1700" b="1" dirty="0" smtClean="0">
              <a:latin typeface="Corbel" pitchFamily="34" charset="0"/>
            </a:rPr>
            <a:t>Gertrude</a:t>
          </a:r>
        </a:p>
      </dgm:t>
    </dgm:pt>
    <dgm:pt modelId="{501BAF5B-E62D-4535-8FE1-1182DB9ACF05}" type="parTrans" cxnId="{ACA883BD-D8A8-4985-A59D-847D0613787F}">
      <dgm:prSet/>
      <dgm:spPr/>
      <dgm:t>
        <a:bodyPr/>
        <a:lstStyle/>
        <a:p>
          <a:endParaRPr lang="en-US" sz="1700" b="1">
            <a:latin typeface="Corbel" pitchFamily="34" charset="0"/>
          </a:endParaRPr>
        </a:p>
      </dgm:t>
    </dgm:pt>
    <dgm:pt modelId="{35464E77-612C-4F84-88BE-BFE47A691D2A}" type="sibTrans" cxnId="{ACA883BD-D8A8-4985-A59D-847D0613787F}">
      <dgm:prSet/>
      <dgm:spPr/>
      <dgm:t>
        <a:bodyPr/>
        <a:lstStyle/>
        <a:p>
          <a:endParaRPr lang="en-US" sz="1700" b="1">
            <a:latin typeface="Corbel" pitchFamily="34" charset="0"/>
          </a:endParaRPr>
        </a:p>
      </dgm:t>
    </dgm:pt>
    <dgm:pt modelId="{BF36EB1C-A295-4C03-B91D-AB915A7DB7C5}">
      <dgm:prSet custT="1"/>
      <dgm:spPr>
        <a:solidFill>
          <a:srgbClr val="760000"/>
        </a:solidFill>
      </dgm:spPr>
      <dgm:t>
        <a:bodyPr/>
        <a:lstStyle/>
        <a:p>
          <a:r>
            <a:rPr lang="en-US" sz="1700" b="1" dirty="0" smtClean="0">
              <a:latin typeface="Corbel" pitchFamily="34" charset="0"/>
              <a:hlinkClick xmlns:r="http://schemas.openxmlformats.org/officeDocument/2006/relationships" r:id="rId2" action="ppaction://hlinksldjump"/>
            </a:rPr>
            <a:t>Claudius</a:t>
          </a:r>
          <a:endParaRPr lang="en-US" sz="1700" b="1" i="1" dirty="0" smtClean="0">
            <a:latin typeface="Corbel" pitchFamily="34" charset="0"/>
          </a:endParaRPr>
        </a:p>
      </dgm:t>
    </dgm:pt>
    <dgm:pt modelId="{90767AA7-DCEC-429B-9518-9EEFEA6E44B9}" type="parTrans" cxnId="{EDDABD79-D3F3-4FE6-9B1F-7936125DE7C1}">
      <dgm:prSet/>
      <dgm:spPr/>
      <dgm:t>
        <a:bodyPr/>
        <a:lstStyle/>
        <a:p>
          <a:endParaRPr lang="en-US" sz="1700" b="1">
            <a:latin typeface="Corbel" pitchFamily="34" charset="0"/>
          </a:endParaRPr>
        </a:p>
      </dgm:t>
    </dgm:pt>
    <dgm:pt modelId="{82C44EFA-7FC0-41FB-A46B-8911FDEBB239}" type="sibTrans" cxnId="{EDDABD79-D3F3-4FE6-9B1F-7936125DE7C1}">
      <dgm:prSet/>
      <dgm:spPr/>
      <dgm:t>
        <a:bodyPr/>
        <a:lstStyle/>
        <a:p>
          <a:endParaRPr lang="en-US" sz="1700" b="1">
            <a:latin typeface="Corbel" pitchFamily="34" charset="0"/>
          </a:endParaRPr>
        </a:p>
      </dgm:t>
    </dgm:pt>
    <dgm:pt modelId="{845E0371-14F3-42F4-9371-218DF3EF2AD0}">
      <dgm:prSet custT="1"/>
      <dgm:spPr>
        <a:solidFill>
          <a:srgbClr val="760000"/>
        </a:solidFill>
      </dgm:spPr>
      <dgm:t>
        <a:bodyPr/>
        <a:lstStyle/>
        <a:p>
          <a:r>
            <a:rPr lang="en-US" sz="1700" b="1" i="0" dirty="0" smtClean="0">
              <a:latin typeface="Corbel" pitchFamily="34" charset="0"/>
            </a:rPr>
            <a:t>Polonius</a:t>
          </a:r>
        </a:p>
      </dgm:t>
    </dgm:pt>
    <dgm:pt modelId="{A1A7DA88-E746-414B-AFEB-67E6C21FF96F}" type="parTrans" cxnId="{C36B71F3-C75B-4D25-86A1-0797FCB6E2D2}">
      <dgm:prSet/>
      <dgm:spPr/>
      <dgm:t>
        <a:bodyPr/>
        <a:lstStyle/>
        <a:p>
          <a:endParaRPr lang="en-US" sz="1700" b="1">
            <a:latin typeface="Corbel" pitchFamily="34" charset="0"/>
          </a:endParaRPr>
        </a:p>
      </dgm:t>
    </dgm:pt>
    <dgm:pt modelId="{209221E5-40B1-48C7-BEE7-414C24AC6071}" type="sibTrans" cxnId="{C36B71F3-C75B-4D25-86A1-0797FCB6E2D2}">
      <dgm:prSet/>
      <dgm:spPr/>
      <dgm:t>
        <a:bodyPr/>
        <a:lstStyle/>
        <a:p>
          <a:endParaRPr lang="en-US" sz="1700" b="1">
            <a:latin typeface="Corbel" pitchFamily="34" charset="0"/>
          </a:endParaRPr>
        </a:p>
      </dgm:t>
    </dgm:pt>
    <dgm:pt modelId="{753EC31A-76EA-425B-AAF1-C94E18DDF6A7}">
      <dgm:prSet custT="1"/>
      <dgm:spPr>
        <a:solidFill>
          <a:srgbClr val="760000"/>
        </a:solidFill>
      </dgm:spPr>
      <dgm:t>
        <a:bodyPr/>
        <a:lstStyle/>
        <a:p>
          <a:r>
            <a:rPr lang="en-US" sz="1700" b="1" i="0" dirty="0" smtClean="0">
              <a:latin typeface="Corbel" pitchFamily="34" charset="0"/>
            </a:rPr>
            <a:t>Ophelia</a:t>
          </a:r>
        </a:p>
      </dgm:t>
    </dgm:pt>
    <dgm:pt modelId="{8FFBFBA9-B045-4B6A-98D7-BE9CE352A133}" type="parTrans" cxnId="{4F46A112-A2A1-454B-9F53-1C780AF88D56}">
      <dgm:prSet/>
      <dgm:spPr/>
      <dgm:t>
        <a:bodyPr/>
        <a:lstStyle/>
        <a:p>
          <a:endParaRPr lang="en-US" sz="1700" b="1">
            <a:latin typeface="Corbel" pitchFamily="34" charset="0"/>
          </a:endParaRPr>
        </a:p>
      </dgm:t>
    </dgm:pt>
    <dgm:pt modelId="{BB195865-11A3-4C49-B750-BB0473B1E917}" type="sibTrans" cxnId="{4F46A112-A2A1-454B-9F53-1C780AF88D56}">
      <dgm:prSet/>
      <dgm:spPr/>
      <dgm:t>
        <a:bodyPr/>
        <a:lstStyle/>
        <a:p>
          <a:endParaRPr lang="en-US" sz="1700" b="1">
            <a:latin typeface="Corbel" pitchFamily="34" charset="0"/>
          </a:endParaRPr>
        </a:p>
      </dgm:t>
    </dgm:pt>
    <dgm:pt modelId="{7CC77F89-F0AF-4109-9400-AC684112C9E8}">
      <dgm:prSet custT="1"/>
      <dgm:spPr>
        <a:solidFill>
          <a:srgbClr val="760000"/>
        </a:solidFill>
      </dgm:spPr>
      <dgm:t>
        <a:bodyPr/>
        <a:lstStyle/>
        <a:p>
          <a:r>
            <a:rPr lang="en-US" sz="1700" b="1" i="0" dirty="0" smtClean="0">
              <a:latin typeface="Corbel" pitchFamily="34" charset="0"/>
            </a:rPr>
            <a:t>Laertes</a:t>
          </a:r>
        </a:p>
      </dgm:t>
    </dgm:pt>
    <dgm:pt modelId="{F4E98482-3A23-4356-A1A2-151638B349E2}" type="parTrans" cxnId="{00817261-73C8-4A3A-BA8B-10365EFD4153}">
      <dgm:prSet/>
      <dgm:spPr/>
      <dgm:t>
        <a:bodyPr/>
        <a:lstStyle/>
        <a:p>
          <a:endParaRPr lang="en-US" sz="1700" b="1">
            <a:latin typeface="Corbel" pitchFamily="34" charset="0"/>
          </a:endParaRPr>
        </a:p>
      </dgm:t>
    </dgm:pt>
    <dgm:pt modelId="{F51FC53C-6081-49E0-8E85-CFD078A5429C}" type="sibTrans" cxnId="{00817261-73C8-4A3A-BA8B-10365EFD4153}">
      <dgm:prSet/>
      <dgm:spPr/>
      <dgm:t>
        <a:bodyPr/>
        <a:lstStyle/>
        <a:p>
          <a:endParaRPr lang="en-US" sz="1700" b="1">
            <a:latin typeface="Corbel" pitchFamily="34" charset="0"/>
          </a:endParaRPr>
        </a:p>
      </dgm:t>
    </dgm:pt>
    <dgm:pt modelId="{7AAD0589-044D-4D4F-ABD7-DDAD6105BDBD}">
      <dgm:prSet custT="1"/>
      <dgm:spPr>
        <a:solidFill>
          <a:srgbClr val="760000"/>
        </a:solidFill>
      </dgm:spPr>
      <dgm:t>
        <a:bodyPr/>
        <a:lstStyle/>
        <a:p>
          <a:r>
            <a:rPr lang="en-US" sz="1700" b="1" i="0" dirty="0" smtClean="0">
              <a:latin typeface="Corbel" pitchFamily="34" charset="0"/>
            </a:rPr>
            <a:t>The Ghost</a:t>
          </a:r>
        </a:p>
      </dgm:t>
    </dgm:pt>
    <dgm:pt modelId="{495BF3A7-32F3-4C9D-A5F3-4A59D72BD35F}" type="parTrans" cxnId="{4351DC2F-38D6-43DD-BA1A-64379EC3CC80}">
      <dgm:prSet/>
      <dgm:spPr/>
      <dgm:t>
        <a:bodyPr/>
        <a:lstStyle/>
        <a:p>
          <a:endParaRPr lang="en-US" sz="1700" b="1">
            <a:latin typeface="Corbel" pitchFamily="34" charset="0"/>
          </a:endParaRPr>
        </a:p>
      </dgm:t>
    </dgm:pt>
    <dgm:pt modelId="{7B40628C-6B09-4627-B9B3-3C36518EC15E}" type="sibTrans" cxnId="{4351DC2F-38D6-43DD-BA1A-64379EC3CC80}">
      <dgm:prSet/>
      <dgm:spPr/>
      <dgm:t>
        <a:bodyPr/>
        <a:lstStyle/>
        <a:p>
          <a:endParaRPr lang="en-US" sz="1700" b="1">
            <a:latin typeface="Corbel" pitchFamily="34" charset="0"/>
          </a:endParaRPr>
        </a:p>
      </dgm:t>
    </dgm:pt>
    <dgm:pt modelId="{DB7B0083-D812-4E47-B327-6E31DC970F5F}" type="pres">
      <dgm:prSet presAssocID="{5CC15F32-CF7B-4A5C-80B6-43D6E9B0E326}" presName="linear" presStyleCnt="0">
        <dgm:presLayoutVars>
          <dgm:dir/>
          <dgm:animLvl val="lvl"/>
          <dgm:resizeHandles val="exact"/>
        </dgm:presLayoutVars>
      </dgm:prSet>
      <dgm:spPr/>
      <dgm:t>
        <a:bodyPr/>
        <a:lstStyle/>
        <a:p>
          <a:endParaRPr lang="en-US"/>
        </a:p>
      </dgm:t>
    </dgm:pt>
    <dgm:pt modelId="{CAEE34D7-B28E-4CA3-BE4A-E8BFE86CF84D}" type="pres">
      <dgm:prSet presAssocID="{6DF9881D-47D5-4D68-B1E4-F18EF1F10B3E}" presName="parentLin" presStyleCnt="0"/>
      <dgm:spPr/>
    </dgm:pt>
    <dgm:pt modelId="{EA4DB400-D6B7-490F-9EAD-F1B87474AF8E}" type="pres">
      <dgm:prSet presAssocID="{6DF9881D-47D5-4D68-B1E4-F18EF1F10B3E}" presName="parentLeftMargin" presStyleLbl="node1" presStyleIdx="0" presStyleCnt="7"/>
      <dgm:spPr/>
      <dgm:t>
        <a:bodyPr/>
        <a:lstStyle/>
        <a:p>
          <a:endParaRPr lang="en-US"/>
        </a:p>
      </dgm:t>
    </dgm:pt>
    <dgm:pt modelId="{7AB1DFCA-2851-4955-9639-B30E4583F98B}" type="pres">
      <dgm:prSet presAssocID="{6DF9881D-47D5-4D68-B1E4-F18EF1F10B3E}" presName="parentText" presStyleLbl="node1" presStyleIdx="0" presStyleCnt="7" custScaleX="142857">
        <dgm:presLayoutVars>
          <dgm:chMax val="0"/>
          <dgm:bulletEnabled val="1"/>
        </dgm:presLayoutVars>
      </dgm:prSet>
      <dgm:spPr/>
      <dgm:t>
        <a:bodyPr/>
        <a:lstStyle/>
        <a:p>
          <a:endParaRPr lang="en-US"/>
        </a:p>
      </dgm:t>
    </dgm:pt>
    <dgm:pt modelId="{8C62D416-01F0-45C7-9606-8E8A7BAA08E8}" type="pres">
      <dgm:prSet presAssocID="{6DF9881D-47D5-4D68-B1E4-F18EF1F10B3E}" presName="negativeSpace" presStyleCnt="0"/>
      <dgm:spPr/>
    </dgm:pt>
    <dgm:pt modelId="{854BBCA4-90EA-459C-AE0D-8C4397CD71A6}" type="pres">
      <dgm:prSet presAssocID="{6DF9881D-47D5-4D68-B1E4-F18EF1F10B3E}" presName="childText" presStyleLbl="conFgAcc1" presStyleIdx="0" presStyleCnt="7">
        <dgm:presLayoutVars>
          <dgm:bulletEnabled val="1"/>
        </dgm:presLayoutVars>
      </dgm:prSet>
      <dgm:spPr>
        <a:solidFill>
          <a:schemeClr val="bg1">
            <a:lumMod val="75000"/>
            <a:lumOff val="25000"/>
            <a:alpha val="90000"/>
          </a:schemeClr>
        </a:solidFill>
      </dgm:spPr>
      <dgm:t>
        <a:bodyPr/>
        <a:lstStyle/>
        <a:p>
          <a:endParaRPr lang="en-US"/>
        </a:p>
      </dgm:t>
    </dgm:pt>
    <dgm:pt modelId="{F70143E8-0E4E-40CD-86B1-D18E94FCA24F}" type="pres">
      <dgm:prSet presAssocID="{7755825E-039E-4EA3-BE80-0A55FD8362C8}" presName="spaceBetweenRectangles" presStyleCnt="0"/>
      <dgm:spPr/>
    </dgm:pt>
    <dgm:pt modelId="{0222CA1B-D57E-49DA-B032-DD6ACA73B332}" type="pres">
      <dgm:prSet presAssocID="{F1005964-8826-47A5-91C8-527508A8D831}" presName="parentLin" presStyleCnt="0"/>
      <dgm:spPr/>
    </dgm:pt>
    <dgm:pt modelId="{6809EB34-C2CE-4F6B-8E66-0711CD95AAB9}" type="pres">
      <dgm:prSet presAssocID="{F1005964-8826-47A5-91C8-527508A8D831}" presName="parentLeftMargin" presStyleLbl="node1" presStyleIdx="0" presStyleCnt="7"/>
      <dgm:spPr/>
      <dgm:t>
        <a:bodyPr/>
        <a:lstStyle/>
        <a:p>
          <a:endParaRPr lang="en-US"/>
        </a:p>
      </dgm:t>
    </dgm:pt>
    <dgm:pt modelId="{7A5D3827-966F-4F00-8C9E-D37AD925273D}" type="pres">
      <dgm:prSet presAssocID="{F1005964-8826-47A5-91C8-527508A8D831}" presName="parentText" presStyleLbl="node1" presStyleIdx="1" presStyleCnt="7" custScaleX="142857">
        <dgm:presLayoutVars>
          <dgm:chMax val="0"/>
          <dgm:bulletEnabled val="1"/>
        </dgm:presLayoutVars>
      </dgm:prSet>
      <dgm:spPr/>
      <dgm:t>
        <a:bodyPr/>
        <a:lstStyle/>
        <a:p>
          <a:endParaRPr lang="en-US"/>
        </a:p>
      </dgm:t>
    </dgm:pt>
    <dgm:pt modelId="{B0CDCF41-1FBA-43FF-B872-B92AFF9D5A04}" type="pres">
      <dgm:prSet presAssocID="{F1005964-8826-47A5-91C8-527508A8D831}" presName="negativeSpace" presStyleCnt="0"/>
      <dgm:spPr/>
    </dgm:pt>
    <dgm:pt modelId="{A07276EE-F0D3-4FA4-A9D1-7424596C9F69}" type="pres">
      <dgm:prSet presAssocID="{F1005964-8826-47A5-91C8-527508A8D831}" presName="childText" presStyleLbl="conFgAcc1" presStyleIdx="1" presStyleCnt="7">
        <dgm:presLayoutVars>
          <dgm:bulletEnabled val="1"/>
        </dgm:presLayoutVars>
      </dgm:prSet>
      <dgm:spPr>
        <a:solidFill>
          <a:schemeClr val="bg1">
            <a:lumMod val="75000"/>
            <a:lumOff val="25000"/>
            <a:alpha val="90000"/>
          </a:schemeClr>
        </a:solidFill>
      </dgm:spPr>
      <dgm:t>
        <a:bodyPr/>
        <a:lstStyle/>
        <a:p>
          <a:endParaRPr lang="en-US"/>
        </a:p>
      </dgm:t>
    </dgm:pt>
    <dgm:pt modelId="{D2E31981-B976-47A9-8A9C-5E49D926155D}" type="pres">
      <dgm:prSet presAssocID="{35464E77-612C-4F84-88BE-BFE47A691D2A}" presName="spaceBetweenRectangles" presStyleCnt="0"/>
      <dgm:spPr/>
    </dgm:pt>
    <dgm:pt modelId="{47398384-CDC2-446B-86E9-7619FB7B262D}" type="pres">
      <dgm:prSet presAssocID="{BF36EB1C-A295-4C03-B91D-AB915A7DB7C5}" presName="parentLin" presStyleCnt="0"/>
      <dgm:spPr/>
    </dgm:pt>
    <dgm:pt modelId="{584E6535-05C1-47A6-A53A-BCCF156C66DC}" type="pres">
      <dgm:prSet presAssocID="{BF36EB1C-A295-4C03-B91D-AB915A7DB7C5}" presName="parentLeftMargin" presStyleLbl="node1" presStyleIdx="1" presStyleCnt="7"/>
      <dgm:spPr/>
      <dgm:t>
        <a:bodyPr/>
        <a:lstStyle/>
        <a:p>
          <a:endParaRPr lang="en-US"/>
        </a:p>
      </dgm:t>
    </dgm:pt>
    <dgm:pt modelId="{87AD26B4-8D88-463E-8F92-0D2863A8FB68}" type="pres">
      <dgm:prSet presAssocID="{BF36EB1C-A295-4C03-B91D-AB915A7DB7C5}" presName="parentText" presStyleLbl="node1" presStyleIdx="2" presStyleCnt="7" custScaleX="142496">
        <dgm:presLayoutVars>
          <dgm:chMax val="0"/>
          <dgm:bulletEnabled val="1"/>
        </dgm:presLayoutVars>
      </dgm:prSet>
      <dgm:spPr/>
      <dgm:t>
        <a:bodyPr/>
        <a:lstStyle/>
        <a:p>
          <a:endParaRPr lang="en-US"/>
        </a:p>
      </dgm:t>
    </dgm:pt>
    <dgm:pt modelId="{6597FA0D-F6E2-464A-A4FB-8E0DF6462AC1}" type="pres">
      <dgm:prSet presAssocID="{BF36EB1C-A295-4C03-B91D-AB915A7DB7C5}" presName="negativeSpace" presStyleCnt="0"/>
      <dgm:spPr/>
    </dgm:pt>
    <dgm:pt modelId="{40C59580-4038-4E22-A1E8-89652C76A003}" type="pres">
      <dgm:prSet presAssocID="{BF36EB1C-A295-4C03-B91D-AB915A7DB7C5}" presName="childText" presStyleLbl="conFgAcc1" presStyleIdx="2" presStyleCnt="7">
        <dgm:presLayoutVars>
          <dgm:bulletEnabled val="1"/>
        </dgm:presLayoutVars>
      </dgm:prSet>
      <dgm:spPr>
        <a:solidFill>
          <a:schemeClr val="bg1">
            <a:lumMod val="75000"/>
            <a:lumOff val="25000"/>
            <a:alpha val="90000"/>
          </a:schemeClr>
        </a:solidFill>
      </dgm:spPr>
      <dgm:t>
        <a:bodyPr/>
        <a:lstStyle/>
        <a:p>
          <a:endParaRPr lang="en-US"/>
        </a:p>
      </dgm:t>
    </dgm:pt>
    <dgm:pt modelId="{F7A0AD0F-5214-412F-AC88-22A72932726E}" type="pres">
      <dgm:prSet presAssocID="{82C44EFA-7FC0-41FB-A46B-8911FDEBB239}" presName="spaceBetweenRectangles" presStyleCnt="0"/>
      <dgm:spPr/>
    </dgm:pt>
    <dgm:pt modelId="{0FA00C7C-C55C-491D-8CA5-E7DC88DCC1C6}" type="pres">
      <dgm:prSet presAssocID="{845E0371-14F3-42F4-9371-218DF3EF2AD0}" presName="parentLin" presStyleCnt="0"/>
      <dgm:spPr/>
    </dgm:pt>
    <dgm:pt modelId="{0627E1AA-AFEB-479D-9FAD-05BC1A6FA90C}" type="pres">
      <dgm:prSet presAssocID="{845E0371-14F3-42F4-9371-218DF3EF2AD0}" presName="parentLeftMargin" presStyleLbl="node1" presStyleIdx="2" presStyleCnt="7"/>
      <dgm:spPr/>
      <dgm:t>
        <a:bodyPr/>
        <a:lstStyle/>
        <a:p>
          <a:endParaRPr lang="en-US"/>
        </a:p>
      </dgm:t>
    </dgm:pt>
    <dgm:pt modelId="{219AA392-E078-49C4-9ACD-ACC2BC985AF9}" type="pres">
      <dgm:prSet presAssocID="{845E0371-14F3-42F4-9371-218DF3EF2AD0}" presName="parentText" presStyleLbl="node1" presStyleIdx="3" presStyleCnt="7" custScaleX="142857">
        <dgm:presLayoutVars>
          <dgm:chMax val="0"/>
          <dgm:bulletEnabled val="1"/>
        </dgm:presLayoutVars>
      </dgm:prSet>
      <dgm:spPr/>
      <dgm:t>
        <a:bodyPr/>
        <a:lstStyle/>
        <a:p>
          <a:endParaRPr lang="en-US"/>
        </a:p>
      </dgm:t>
    </dgm:pt>
    <dgm:pt modelId="{5A5BC858-9FBF-417C-A032-B90BD06FB264}" type="pres">
      <dgm:prSet presAssocID="{845E0371-14F3-42F4-9371-218DF3EF2AD0}" presName="negativeSpace" presStyleCnt="0"/>
      <dgm:spPr/>
    </dgm:pt>
    <dgm:pt modelId="{6E63E081-398F-4536-BC49-2FD827193727}" type="pres">
      <dgm:prSet presAssocID="{845E0371-14F3-42F4-9371-218DF3EF2AD0}" presName="childText" presStyleLbl="conFgAcc1" presStyleIdx="3" presStyleCnt="7">
        <dgm:presLayoutVars>
          <dgm:bulletEnabled val="1"/>
        </dgm:presLayoutVars>
      </dgm:prSet>
      <dgm:spPr>
        <a:solidFill>
          <a:schemeClr val="bg1">
            <a:lumMod val="75000"/>
            <a:lumOff val="25000"/>
            <a:alpha val="90000"/>
          </a:schemeClr>
        </a:solidFill>
      </dgm:spPr>
      <dgm:t>
        <a:bodyPr/>
        <a:lstStyle/>
        <a:p>
          <a:endParaRPr lang="en-US"/>
        </a:p>
      </dgm:t>
    </dgm:pt>
    <dgm:pt modelId="{B61F504B-D751-403E-AE06-4E4C9A8812F0}" type="pres">
      <dgm:prSet presAssocID="{209221E5-40B1-48C7-BEE7-414C24AC6071}" presName="spaceBetweenRectangles" presStyleCnt="0"/>
      <dgm:spPr/>
    </dgm:pt>
    <dgm:pt modelId="{50F95F88-F5F8-430F-9388-F1A24F3E0D33}" type="pres">
      <dgm:prSet presAssocID="{753EC31A-76EA-425B-AAF1-C94E18DDF6A7}" presName="parentLin" presStyleCnt="0"/>
      <dgm:spPr/>
    </dgm:pt>
    <dgm:pt modelId="{B31A39A9-ED47-4641-9C1E-A72061CCC12D}" type="pres">
      <dgm:prSet presAssocID="{753EC31A-76EA-425B-AAF1-C94E18DDF6A7}" presName="parentLeftMargin" presStyleLbl="node1" presStyleIdx="3" presStyleCnt="7"/>
      <dgm:spPr/>
      <dgm:t>
        <a:bodyPr/>
        <a:lstStyle/>
        <a:p>
          <a:endParaRPr lang="en-US"/>
        </a:p>
      </dgm:t>
    </dgm:pt>
    <dgm:pt modelId="{C38B299B-ABD6-4F39-B17F-5CE1C2BDF67E}" type="pres">
      <dgm:prSet presAssocID="{753EC31A-76EA-425B-AAF1-C94E18DDF6A7}" presName="parentText" presStyleLbl="node1" presStyleIdx="4" presStyleCnt="7" custScaleX="142857" custScaleY="94806">
        <dgm:presLayoutVars>
          <dgm:chMax val="0"/>
          <dgm:bulletEnabled val="1"/>
        </dgm:presLayoutVars>
      </dgm:prSet>
      <dgm:spPr/>
      <dgm:t>
        <a:bodyPr/>
        <a:lstStyle/>
        <a:p>
          <a:endParaRPr lang="en-US"/>
        </a:p>
      </dgm:t>
    </dgm:pt>
    <dgm:pt modelId="{678BEED3-6C87-4631-8DCB-25C2A9CD5EAF}" type="pres">
      <dgm:prSet presAssocID="{753EC31A-76EA-425B-AAF1-C94E18DDF6A7}" presName="negativeSpace" presStyleCnt="0"/>
      <dgm:spPr/>
    </dgm:pt>
    <dgm:pt modelId="{8F7FBA55-E968-404A-9566-F8D077EB1FB2}" type="pres">
      <dgm:prSet presAssocID="{753EC31A-76EA-425B-AAF1-C94E18DDF6A7}" presName="childText" presStyleLbl="conFgAcc1" presStyleIdx="4" presStyleCnt="7">
        <dgm:presLayoutVars>
          <dgm:bulletEnabled val="1"/>
        </dgm:presLayoutVars>
      </dgm:prSet>
      <dgm:spPr>
        <a:solidFill>
          <a:schemeClr val="bg1">
            <a:lumMod val="75000"/>
            <a:lumOff val="25000"/>
            <a:alpha val="90000"/>
          </a:schemeClr>
        </a:solidFill>
      </dgm:spPr>
      <dgm:t>
        <a:bodyPr/>
        <a:lstStyle/>
        <a:p>
          <a:endParaRPr lang="en-US"/>
        </a:p>
      </dgm:t>
    </dgm:pt>
    <dgm:pt modelId="{E8CB05FE-4A48-4B78-B201-FA6E922B8379}" type="pres">
      <dgm:prSet presAssocID="{BB195865-11A3-4C49-B750-BB0473B1E917}" presName="spaceBetweenRectangles" presStyleCnt="0"/>
      <dgm:spPr/>
    </dgm:pt>
    <dgm:pt modelId="{BE6C3481-30F5-4C53-9AEA-7992A17D970F}" type="pres">
      <dgm:prSet presAssocID="{7CC77F89-F0AF-4109-9400-AC684112C9E8}" presName="parentLin" presStyleCnt="0"/>
      <dgm:spPr/>
    </dgm:pt>
    <dgm:pt modelId="{0EEFF1DE-F86A-4BB9-9E5A-A9FDF863C852}" type="pres">
      <dgm:prSet presAssocID="{7CC77F89-F0AF-4109-9400-AC684112C9E8}" presName="parentLeftMargin" presStyleLbl="node1" presStyleIdx="4" presStyleCnt="7"/>
      <dgm:spPr/>
      <dgm:t>
        <a:bodyPr/>
        <a:lstStyle/>
        <a:p>
          <a:endParaRPr lang="en-US"/>
        </a:p>
      </dgm:t>
    </dgm:pt>
    <dgm:pt modelId="{266898CB-6091-41E2-B658-1DD66B886B33}" type="pres">
      <dgm:prSet presAssocID="{7CC77F89-F0AF-4109-9400-AC684112C9E8}" presName="parentText" presStyleLbl="node1" presStyleIdx="5" presStyleCnt="7" custScaleX="142857">
        <dgm:presLayoutVars>
          <dgm:chMax val="0"/>
          <dgm:bulletEnabled val="1"/>
        </dgm:presLayoutVars>
      </dgm:prSet>
      <dgm:spPr/>
      <dgm:t>
        <a:bodyPr/>
        <a:lstStyle/>
        <a:p>
          <a:endParaRPr lang="en-US"/>
        </a:p>
      </dgm:t>
    </dgm:pt>
    <dgm:pt modelId="{F008C15E-5F06-48CB-BBB6-8DA91FF7358F}" type="pres">
      <dgm:prSet presAssocID="{7CC77F89-F0AF-4109-9400-AC684112C9E8}" presName="negativeSpace" presStyleCnt="0"/>
      <dgm:spPr/>
    </dgm:pt>
    <dgm:pt modelId="{24107E01-EF97-495B-BCF9-7AA99BCBCCB6}" type="pres">
      <dgm:prSet presAssocID="{7CC77F89-F0AF-4109-9400-AC684112C9E8}" presName="childText" presStyleLbl="conFgAcc1" presStyleIdx="5" presStyleCnt="7">
        <dgm:presLayoutVars>
          <dgm:bulletEnabled val="1"/>
        </dgm:presLayoutVars>
      </dgm:prSet>
      <dgm:spPr>
        <a:solidFill>
          <a:schemeClr val="bg1">
            <a:lumMod val="75000"/>
            <a:lumOff val="25000"/>
            <a:alpha val="90000"/>
          </a:schemeClr>
        </a:solidFill>
      </dgm:spPr>
      <dgm:t>
        <a:bodyPr/>
        <a:lstStyle/>
        <a:p>
          <a:endParaRPr lang="en-US"/>
        </a:p>
      </dgm:t>
    </dgm:pt>
    <dgm:pt modelId="{04C7C627-3975-4890-9F81-1EECEC69661D}" type="pres">
      <dgm:prSet presAssocID="{F51FC53C-6081-49E0-8E85-CFD078A5429C}" presName="spaceBetweenRectangles" presStyleCnt="0"/>
      <dgm:spPr/>
    </dgm:pt>
    <dgm:pt modelId="{ABE9A37A-A074-4751-A02B-9BA38D0ECE77}" type="pres">
      <dgm:prSet presAssocID="{7AAD0589-044D-4D4F-ABD7-DDAD6105BDBD}" presName="parentLin" presStyleCnt="0"/>
      <dgm:spPr/>
    </dgm:pt>
    <dgm:pt modelId="{6588FDA3-DB39-48AA-BC9C-6553964A5F6A}" type="pres">
      <dgm:prSet presAssocID="{7AAD0589-044D-4D4F-ABD7-DDAD6105BDBD}" presName="parentLeftMargin" presStyleLbl="node1" presStyleIdx="5" presStyleCnt="7"/>
      <dgm:spPr/>
      <dgm:t>
        <a:bodyPr/>
        <a:lstStyle/>
        <a:p>
          <a:endParaRPr lang="en-US"/>
        </a:p>
      </dgm:t>
    </dgm:pt>
    <dgm:pt modelId="{01D8E914-318C-46EA-A16A-68A5AFD6E150}" type="pres">
      <dgm:prSet presAssocID="{7AAD0589-044D-4D4F-ABD7-DDAD6105BDBD}" presName="parentText" presStyleLbl="node1" presStyleIdx="6" presStyleCnt="7" custScaleX="142857">
        <dgm:presLayoutVars>
          <dgm:chMax val="0"/>
          <dgm:bulletEnabled val="1"/>
        </dgm:presLayoutVars>
      </dgm:prSet>
      <dgm:spPr/>
      <dgm:t>
        <a:bodyPr/>
        <a:lstStyle/>
        <a:p>
          <a:endParaRPr lang="en-US"/>
        </a:p>
      </dgm:t>
    </dgm:pt>
    <dgm:pt modelId="{CB32C126-0FED-47BF-8146-63DE2722B2B7}" type="pres">
      <dgm:prSet presAssocID="{7AAD0589-044D-4D4F-ABD7-DDAD6105BDBD}" presName="negativeSpace" presStyleCnt="0"/>
      <dgm:spPr/>
    </dgm:pt>
    <dgm:pt modelId="{10CE0C7C-E85F-46BA-85A0-7E3ED9E632FC}" type="pres">
      <dgm:prSet presAssocID="{7AAD0589-044D-4D4F-ABD7-DDAD6105BDBD}" presName="childText" presStyleLbl="conFgAcc1" presStyleIdx="6" presStyleCnt="7">
        <dgm:presLayoutVars>
          <dgm:bulletEnabled val="1"/>
        </dgm:presLayoutVars>
      </dgm:prSet>
      <dgm:spPr>
        <a:solidFill>
          <a:schemeClr val="bg1">
            <a:lumMod val="75000"/>
            <a:lumOff val="25000"/>
            <a:alpha val="90000"/>
          </a:schemeClr>
        </a:solidFill>
      </dgm:spPr>
      <dgm:t>
        <a:bodyPr/>
        <a:lstStyle/>
        <a:p>
          <a:endParaRPr lang="en-US"/>
        </a:p>
      </dgm:t>
    </dgm:pt>
  </dgm:ptLst>
  <dgm:cxnLst>
    <dgm:cxn modelId="{6C21AACC-20FD-49A2-8503-89412051B91C}" type="presOf" srcId="{753EC31A-76EA-425B-AAF1-C94E18DDF6A7}" destId="{C38B299B-ABD6-4F39-B17F-5CE1C2BDF67E}" srcOrd="1" destOrd="0" presId="urn:microsoft.com/office/officeart/2005/8/layout/list1"/>
    <dgm:cxn modelId="{CF38D869-8887-4EA2-82BB-F8C726E30630}" type="presOf" srcId="{F1005964-8826-47A5-91C8-527508A8D831}" destId="{6809EB34-C2CE-4F6B-8E66-0711CD95AAB9}" srcOrd="0" destOrd="0" presId="urn:microsoft.com/office/officeart/2005/8/layout/list1"/>
    <dgm:cxn modelId="{2FF85A65-0E20-48B3-A770-9DB3C883A577}" type="presOf" srcId="{845E0371-14F3-42F4-9371-218DF3EF2AD0}" destId="{219AA392-E078-49C4-9ACD-ACC2BC985AF9}" srcOrd="1" destOrd="0" presId="urn:microsoft.com/office/officeart/2005/8/layout/list1"/>
    <dgm:cxn modelId="{1F45ED5D-F2D3-4F14-A6E9-1934471C1BA8}" type="presOf" srcId="{BF36EB1C-A295-4C03-B91D-AB915A7DB7C5}" destId="{87AD26B4-8D88-463E-8F92-0D2863A8FB68}" srcOrd="1" destOrd="0" presId="urn:microsoft.com/office/officeart/2005/8/layout/list1"/>
    <dgm:cxn modelId="{BEBAF2BB-5C9D-4DA3-9459-A49FCB9E6BD5}" type="presOf" srcId="{6DF9881D-47D5-4D68-B1E4-F18EF1F10B3E}" destId="{EA4DB400-D6B7-490F-9EAD-F1B87474AF8E}" srcOrd="0" destOrd="0" presId="urn:microsoft.com/office/officeart/2005/8/layout/list1"/>
    <dgm:cxn modelId="{00817261-73C8-4A3A-BA8B-10365EFD4153}" srcId="{5CC15F32-CF7B-4A5C-80B6-43D6E9B0E326}" destId="{7CC77F89-F0AF-4109-9400-AC684112C9E8}" srcOrd="5" destOrd="0" parTransId="{F4E98482-3A23-4356-A1A2-151638B349E2}" sibTransId="{F51FC53C-6081-49E0-8E85-CFD078A5429C}"/>
    <dgm:cxn modelId="{872F2536-9229-4E24-949C-AA7503CF20DF}" type="presOf" srcId="{753EC31A-76EA-425B-AAF1-C94E18DDF6A7}" destId="{B31A39A9-ED47-4641-9C1E-A72061CCC12D}" srcOrd="0" destOrd="0" presId="urn:microsoft.com/office/officeart/2005/8/layout/list1"/>
    <dgm:cxn modelId="{3BC7DDB8-EF08-4540-BA2B-956B52DE2C6F}" type="presOf" srcId="{845E0371-14F3-42F4-9371-218DF3EF2AD0}" destId="{0627E1AA-AFEB-479D-9FAD-05BC1A6FA90C}" srcOrd="0" destOrd="0" presId="urn:microsoft.com/office/officeart/2005/8/layout/list1"/>
    <dgm:cxn modelId="{ACA883BD-D8A8-4985-A59D-847D0613787F}" srcId="{5CC15F32-CF7B-4A5C-80B6-43D6E9B0E326}" destId="{F1005964-8826-47A5-91C8-527508A8D831}" srcOrd="1" destOrd="0" parTransId="{501BAF5B-E62D-4535-8FE1-1182DB9ACF05}" sibTransId="{35464E77-612C-4F84-88BE-BFE47A691D2A}"/>
    <dgm:cxn modelId="{FC1D0991-31A2-406D-8D32-9BA9D712C38D}" type="presOf" srcId="{7CC77F89-F0AF-4109-9400-AC684112C9E8}" destId="{0EEFF1DE-F86A-4BB9-9E5A-A9FDF863C852}" srcOrd="0" destOrd="0" presId="urn:microsoft.com/office/officeart/2005/8/layout/list1"/>
    <dgm:cxn modelId="{B70ECFFF-EF7E-4458-850C-6BE60BA30473}" type="presOf" srcId="{7AAD0589-044D-4D4F-ABD7-DDAD6105BDBD}" destId="{6588FDA3-DB39-48AA-BC9C-6553964A5F6A}" srcOrd="0" destOrd="0" presId="urn:microsoft.com/office/officeart/2005/8/layout/list1"/>
    <dgm:cxn modelId="{4351DC2F-38D6-43DD-BA1A-64379EC3CC80}" srcId="{5CC15F32-CF7B-4A5C-80B6-43D6E9B0E326}" destId="{7AAD0589-044D-4D4F-ABD7-DDAD6105BDBD}" srcOrd="6" destOrd="0" parTransId="{495BF3A7-32F3-4C9D-A5F3-4A59D72BD35F}" sibTransId="{7B40628C-6B09-4627-B9B3-3C36518EC15E}"/>
    <dgm:cxn modelId="{EDDABD79-D3F3-4FE6-9B1F-7936125DE7C1}" srcId="{5CC15F32-CF7B-4A5C-80B6-43D6E9B0E326}" destId="{BF36EB1C-A295-4C03-B91D-AB915A7DB7C5}" srcOrd="2" destOrd="0" parTransId="{90767AA7-DCEC-429B-9518-9EEFEA6E44B9}" sibTransId="{82C44EFA-7FC0-41FB-A46B-8911FDEBB239}"/>
    <dgm:cxn modelId="{84D9F633-672F-492F-BE7D-E6DCCDC5212D}" type="presOf" srcId="{6DF9881D-47D5-4D68-B1E4-F18EF1F10B3E}" destId="{7AB1DFCA-2851-4955-9639-B30E4583F98B}" srcOrd="1" destOrd="0" presId="urn:microsoft.com/office/officeart/2005/8/layout/list1"/>
    <dgm:cxn modelId="{74086038-04C9-48A4-A103-879C733BC528}" type="presOf" srcId="{F1005964-8826-47A5-91C8-527508A8D831}" destId="{7A5D3827-966F-4F00-8C9E-D37AD925273D}" srcOrd="1" destOrd="0" presId="urn:microsoft.com/office/officeart/2005/8/layout/list1"/>
    <dgm:cxn modelId="{607F9CFD-9C17-4B8A-A9C2-E49351B65279}" type="presOf" srcId="{7AAD0589-044D-4D4F-ABD7-DDAD6105BDBD}" destId="{01D8E914-318C-46EA-A16A-68A5AFD6E150}" srcOrd="1" destOrd="0" presId="urn:microsoft.com/office/officeart/2005/8/layout/list1"/>
    <dgm:cxn modelId="{11C8E7CF-556C-4E20-9E67-D430972CEFEB}" type="presOf" srcId="{5CC15F32-CF7B-4A5C-80B6-43D6E9B0E326}" destId="{DB7B0083-D812-4E47-B327-6E31DC970F5F}" srcOrd="0" destOrd="0" presId="urn:microsoft.com/office/officeart/2005/8/layout/list1"/>
    <dgm:cxn modelId="{C36B71F3-C75B-4D25-86A1-0797FCB6E2D2}" srcId="{5CC15F32-CF7B-4A5C-80B6-43D6E9B0E326}" destId="{845E0371-14F3-42F4-9371-218DF3EF2AD0}" srcOrd="3" destOrd="0" parTransId="{A1A7DA88-E746-414B-AFEB-67E6C21FF96F}" sibTransId="{209221E5-40B1-48C7-BEE7-414C24AC6071}"/>
    <dgm:cxn modelId="{1FB96BE8-8192-4456-AB85-02374A7FCF42}" type="presOf" srcId="{BF36EB1C-A295-4C03-B91D-AB915A7DB7C5}" destId="{584E6535-05C1-47A6-A53A-BCCF156C66DC}" srcOrd="0" destOrd="0" presId="urn:microsoft.com/office/officeart/2005/8/layout/list1"/>
    <dgm:cxn modelId="{4F46A112-A2A1-454B-9F53-1C780AF88D56}" srcId="{5CC15F32-CF7B-4A5C-80B6-43D6E9B0E326}" destId="{753EC31A-76EA-425B-AAF1-C94E18DDF6A7}" srcOrd="4" destOrd="0" parTransId="{8FFBFBA9-B045-4B6A-98D7-BE9CE352A133}" sibTransId="{BB195865-11A3-4C49-B750-BB0473B1E917}"/>
    <dgm:cxn modelId="{D2D6187B-8813-475E-B2EA-FD5791CC8E48}" srcId="{5CC15F32-CF7B-4A5C-80B6-43D6E9B0E326}" destId="{6DF9881D-47D5-4D68-B1E4-F18EF1F10B3E}" srcOrd="0" destOrd="0" parTransId="{AC3AE412-E260-47A7-8725-2FB9DED099F5}" sibTransId="{7755825E-039E-4EA3-BE80-0A55FD8362C8}"/>
    <dgm:cxn modelId="{F1FC310E-BA58-4C95-849C-0E3E4E1DB881}" type="presOf" srcId="{7CC77F89-F0AF-4109-9400-AC684112C9E8}" destId="{266898CB-6091-41E2-B658-1DD66B886B33}" srcOrd="1" destOrd="0" presId="urn:microsoft.com/office/officeart/2005/8/layout/list1"/>
    <dgm:cxn modelId="{0F534630-C3C2-4AA4-8365-B765BE291B4E}" type="presParOf" srcId="{DB7B0083-D812-4E47-B327-6E31DC970F5F}" destId="{CAEE34D7-B28E-4CA3-BE4A-E8BFE86CF84D}" srcOrd="0" destOrd="0" presId="urn:microsoft.com/office/officeart/2005/8/layout/list1"/>
    <dgm:cxn modelId="{7D0F73E2-046A-4748-AB97-2D69A19F02AF}" type="presParOf" srcId="{CAEE34D7-B28E-4CA3-BE4A-E8BFE86CF84D}" destId="{EA4DB400-D6B7-490F-9EAD-F1B87474AF8E}" srcOrd="0" destOrd="0" presId="urn:microsoft.com/office/officeart/2005/8/layout/list1"/>
    <dgm:cxn modelId="{8F19B9F4-4DEC-4AE7-BC5A-F20596F3FF1C}" type="presParOf" srcId="{CAEE34D7-B28E-4CA3-BE4A-E8BFE86CF84D}" destId="{7AB1DFCA-2851-4955-9639-B30E4583F98B}" srcOrd="1" destOrd="0" presId="urn:microsoft.com/office/officeart/2005/8/layout/list1"/>
    <dgm:cxn modelId="{0DA64625-4FB8-45E3-A3C9-899E5040410F}" type="presParOf" srcId="{DB7B0083-D812-4E47-B327-6E31DC970F5F}" destId="{8C62D416-01F0-45C7-9606-8E8A7BAA08E8}" srcOrd="1" destOrd="0" presId="urn:microsoft.com/office/officeart/2005/8/layout/list1"/>
    <dgm:cxn modelId="{36F9A624-F700-40E6-BE15-A4704E80CA68}" type="presParOf" srcId="{DB7B0083-D812-4E47-B327-6E31DC970F5F}" destId="{854BBCA4-90EA-459C-AE0D-8C4397CD71A6}" srcOrd="2" destOrd="0" presId="urn:microsoft.com/office/officeart/2005/8/layout/list1"/>
    <dgm:cxn modelId="{8E8FA3DF-7C73-4945-9FC5-AFE3DD044BCB}" type="presParOf" srcId="{DB7B0083-D812-4E47-B327-6E31DC970F5F}" destId="{F70143E8-0E4E-40CD-86B1-D18E94FCA24F}" srcOrd="3" destOrd="0" presId="urn:microsoft.com/office/officeart/2005/8/layout/list1"/>
    <dgm:cxn modelId="{53B4227A-4E13-4896-A66F-04C9940CB769}" type="presParOf" srcId="{DB7B0083-D812-4E47-B327-6E31DC970F5F}" destId="{0222CA1B-D57E-49DA-B032-DD6ACA73B332}" srcOrd="4" destOrd="0" presId="urn:microsoft.com/office/officeart/2005/8/layout/list1"/>
    <dgm:cxn modelId="{FF31BD92-B1AC-426D-AE08-FADF0F63438D}" type="presParOf" srcId="{0222CA1B-D57E-49DA-B032-DD6ACA73B332}" destId="{6809EB34-C2CE-4F6B-8E66-0711CD95AAB9}" srcOrd="0" destOrd="0" presId="urn:microsoft.com/office/officeart/2005/8/layout/list1"/>
    <dgm:cxn modelId="{E441F23A-1460-400F-825A-7B6340177CB9}" type="presParOf" srcId="{0222CA1B-D57E-49DA-B032-DD6ACA73B332}" destId="{7A5D3827-966F-4F00-8C9E-D37AD925273D}" srcOrd="1" destOrd="0" presId="urn:microsoft.com/office/officeart/2005/8/layout/list1"/>
    <dgm:cxn modelId="{C3B96CFA-9ABA-4659-91A6-08C26F629E2A}" type="presParOf" srcId="{DB7B0083-D812-4E47-B327-6E31DC970F5F}" destId="{B0CDCF41-1FBA-43FF-B872-B92AFF9D5A04}" srcOrd="5" destOrd="0" presId="urn:microsoft.com/office/officeart/2005/8/layout/list1"/>
    <dgm:cxn modelId="{667CA122-0B22-41C5-B64F-D915CC6A27D3}" type="presParOf" srcId="{DB7B0083-D812-4E47-B327-6E31DC970F5F}" destId="{A07276EE-F0D3-4FA4-A9D1-7424596C9F69}" srcOrd="6" destOrd="0" presId="urn:microsoft.com/office/officeart/2005/8/layout/list1"/>
    <dgm:cxn modelId="{0EED9396-070D-4331-BD46-699E288286DB}" type="presParOf" srcId="{DB7B0083-D812-4E47-B327-6E31DC970F5F}" destId="{D2E31981-B976-47A9-8A9C-5E49D926155D}" srcOrd="7" destOrd="0" presId="urn:microsoft.com/office/officeart/2005/8/layout/list1"/>
    <dgm:cxn modelId="{3029E853-CBCE-4630-9E84-703BD782A207}" type="presParOf" srcId="{DB7B0083-D812-4E47-B327-6E31DC970F5F}" destId="{47398384-CDC2-446B-86E9-7619FB7B262D}" srcOrd="8" destOrd="0" presId="urn:microsoft.com/office/officeart/2005/8/layout/list1"/>
    <dgm:cxn modelId="{9591E5A9-90C5-4672-9B5F-79E589D1896C}" type="presParOf" srcId="{47398384-CDC2-446B-86E9-7619FB7B262D}" destId="{584E6535-05C1-47A6-A53A-BCCF156C66DC}" srcOrd="0" destOrd="0" presId="urn:microsoft.com/office/officeart/2005/8/layout/list1"/>
    <dgm:cxn modelId="{80FE3CF4-0A4D-4508-86E5-1D33EEF2299E}" type="presParOf" srcId="{47398384-CDC2-446B-86E9-7619FB7B262D}" destId="{87AD26B4-8D88-463E-8F92-0D2863A8FB68}" srcOrd="1" destOrd="0" presId="urn:microsoft.com/office/officeart/2005/8/layout/list1"/>
    <dgm:cxn modelId="{F487C10F-55CE-45B5-84F2-03D22917B31C}" type="presParOf" srcId="{DB7B0083-D812-4E47-B327-6E31DC970F5F}" destId="{6597FA0D-F6E2-464A-A4FB-8E0DF6462AC1}" srcOrd="9" destOrd="0" presId="urn:microsoft.com/office/officeart/2005/8/layout/list1"/>
    <dgm:cxn modelId="{BD8477F7-E550-4D55-B0BF-29F3D4BC0461}" type="presParOf" srcId="{DB7B0083-D812-4E47-B327-6E31DC970F5F}" destId="{40C59580-4038-4E22-A1E8-89652C76A003}" srcOrd="10" destOrd="0" presId="urn:microsoft.com/office/officeart/2005/8/layout/list1"/>
    <dgm:cxn modelId="{4D62B116-7F08-4F5B-89D7-5D63F812DF66}" type="presParOf" srcId="{DB7B0083-D812-4E47-B327-6E31DC970F5F}" destId="{F7A0AD0F-5214-412F-AC88-22A72932726E}" srcOrd="11" destOrd="0" presId="urn:microsoft.com/office/officeart/2005/8/layout/list1"/>
    <dgm:cxn modelId="{C9F2CE89-F01B-4038-8E0C-25A8F1CE8E98}" type="presParOf" srcId="{DB7B0083-D812-4E47-B327-6E31DC970F5F}" destId="{0FA00C7C-C55C-491D-8CA5-E7DC88DCC1C6}" srcOrd="12" destOrd="0" presId="urn:microsoft.com/office/officeart/2005/8/layout/list1"/>
    <dgm:cxn modelId="{AD958B0C-4310-4C07-9984-AB8CAC26462B}" type="presParOf" srcId="{0FA00C7C-C55C-491D-8CA5-E7DC88DCC1C6}" destId="{0627E1AA-AFEB-479D-9FAD-05BC1A6FA90C}" srcOrd="0" destOrd="0" presId="urn:microsoft.com/office/officeart/2005/8/layout/list1"/>
    <dgm:cxn modelId="{933DB476-1ECA-4667-B729-61B4BAA92CF3}" type="presParOf" srcId="{0FA00C7C-C55C-491D-8CA5-E7DC88DCC1C6}" destId="{219AA392-E078-49C4-9ACD-ACC2BC985AF9}" srcOrd="1" destOrd="0" presId="urn:microsoft.com/office/officeart/2005/8/layout/list1"/>
    <dgm:cxn modelId="{323AB20B-99B9-4169-A441-82A055FA0BA4}" type="presParOf" srcId="{DB7B0083-D812-4E47-B327-6E31DC970F5F}" destId="{5A5BC858-9FBF-417C-A032-B90BD06FB264}" srcOrd="13" destOrd="0" presId="urn:microsoft.com/office/officeart/2005/8/layout/list1"/>
    <dgm:cxn modelId="{5D13E224-BB0A-4286-9411-5DA747FC8DC3}" type="presParOf" srcId="{DB7B0083-D812-4E47-B327-6E31DC970F5F}" destId="{6E63E081-398F-4536-BC49-2FD827193727}" srcOrd="14" destOrd="0" presId="urn:microsoft.com/office/officeart/2005/8/layout/list1"/>
    <dgm:cxn modelId="{2BDC64FB-C289-4CFC-B127-02EB31F2E2A3}" type="presParOf" srcId="{DB7B0083-D812-4E47-B327-6E31DC970F5F}" destId="{B61F504B-D751-403E-AE06-4E4C9A8812F0}" srcOrd="15" destOrd="0" presId="urn:microsoft.com/office/officeart/2005/8/layout/list1"/>
    <dgm:cxn modelId="{558339B6-9216-4226-8423-D706543B0AF5}" type="presParOf" srcId="{DB7B0083-D812-4E47-B327-6E31DC970F5F}" destId="{50F95F88-F5F8-430F-9388-F1A24F3E0D33}" srcOrd="16" destOrd="0" presId="urn:microsoft.com/office/officeart/2005/8/layout/list1"/>
    <dgm:cxn modelId="{7CE1BADE-1B99-4134-A582-4388AB8C420D}" type="presParOf" srcId="{50F95F88-F5F8-430F-9388-F1A24F3E0D33}" destId="{B31A39A9-ED47-4641-9C1E-A72061CCC12D}" srcOrd="0" destOrd="0" presId="urn:microsoft.com/office/officeart/2005/8/layout/list1"/>
    <dgm:cxn modelId="{4E6B27D1-274C-4D85-AE9B-B3196B437DFC}" type="presParOf" srcId="{50F95F88-F5F8-430F-9388-F1A24F3E0D33}" destId="{C38B299B-ABD6-4F39-B17F-5CE1C2BDF67E}" srcOrd="1" destOrd="0" presId="urn:microsoft.com/office/officeart/2005/8/layout/list1"/>
    <dgm:cxn modelId="{4B660583-6F1D-4F05-86DF-DB04BB4E462D}" type="presParOf" srcId="{DB7B0083-D812-4E47-B327-6E31DC970F5F}" destId="{678BEED3-6C87-4631-8DCB-25C2A9CD5EAF}" srcOrd="17" destOrd="0" presId="urn:microsoft.com/office/officeart/2005/8/layout/list1"/>
    <dgm:cxn modelId="{53103121-DD7D-4185-A894-86D677DED490}" type="presParOf" srcId="{DB7B0083-D812-4E47-B327-6E31DC970F5F}" destId="{8F7FBA55-E968-404A-9566-F8D077EB1FB2}" srcOrd="18" destOrd="0" presId="urn:microsoft.com/office/officeart/2005/8/layout/list1"/>
    <dgm:cxn modelId="{87B1EE56-BED9-4E77-A203-E24318745ACF}" type="presParOf" srcId="{DB7B0083-D812-4E47-B327-6E31DC970F5F}" destId="{E8CB05FE-4A48-4B78-B201-FA6E922B8379}" srcOrd="19" destOrd="0" presId="urn:microsoft.com/office/officeart/2005/8/layout/list1"/>
    <dgm:cxn modelId="{935646D4-10A6-4C20-981E-515470075D62}" type="presParOf" srcId="{DB7B0083-D812-4E47-B327-6E31DC970F5F}" destId="{BE6C3481-30F5-4C53-9AEA-7992A17D970F}" srcOrd="20" destOrd="0" presId="urn:microsoft.com/office/officeart/2005/8/layout/list1"/>
    <dgm:cxn modelId="{29813454-4E7E-47F8-A4B7-68B38196314B}" type="presParOf" srcId="{BE6C3481-30F5-4C53-9AEA-7992A17D970F}" destId="{0EEFF1DE-F86A-4BB9-9E5A-A9FDF863C852}" srcOrd="0" destOrd="0" presId="urn:microsoft.com/office/officeart/2005/8/layout/list1"/>
    <dgm:cxn modelId="{8C5F6D75-4E62-4291-8F45-E470B65F2B3A}" type="presParOf" srcId="{BE6C3481-30F5-4C53-9AEA-7992A17D970F}" destId="{266898CB-6091-41E2-B658-1DD66B886B33}" srcOrd="1" destOrd="0" presId="urn:microsoft.com/office/officeart/2005/8/layout/list1"/>
    <dgm:cxn modelId="{8615C753-986B-440C-A159-41B6E650EB44}" type="presParOf" srcId="{DB7B0083-D812-4E47-B327-6E31DC970F5F}" destId="{F008C15E-5F06-48CB-BBB6-8DA91FF7358F}" srcOrd="21" destOrd="0" presId="urn:microsoft.com/office/officeart/2005/8/layout/list1"/>
    <dgm:cxn modelId="{740DC66C-CCBB-40CA-B52F-FE72D10EE077}" type="presParOf" srcId="{DB7B0083-D812-4E47-B327-6E31DC970F5F}" destId="{24107E01-EF97-495B-BCF9-7AA99BCBCCB6}" srcOrd="22" destOrd="0" presId="urn:microsoft.com/office/officeart/2005/8/layout/list1"/>
    <dgm:cxn modelId="{F4DE83D6-74A4-4B5C-895E-7D7518F39367}" type="presParOf" srcId="{DB7B0083-D812-4E47-B327-6E31DC970F5F}" destId="{04C7C627-3975-4890-9F81-1EECEC69661D}" srcOrd="23" destOrd="0" presId="urn:microsoft.com/office/officeart/2005/8/layout/list1"/>
    <dgm:cxn modelId="{7F96C5AE-D40C-4F81-AAE8-0780DD95A3A5}" type="presParOf" srcId="{DB7B0083-D812-4E47-B327-6E31DC970F5F}" destId="{ABE9A37A-A074-4751-A02B-9BA38D0ECE77}" srcOrd="24" destOrd="0" presId="urn:microsoft.com/office/officeart/2005/8/layout/list1"/>
    <dgm:cxn modelId="{1E04BC57-D281-408C-8F0C-8CA854A6B362}" type="presParOf" srcId="{ABE9A37A-A074-4751-A02B-9BA38D0ECE77}" destId="{6588FDA3-DB39-48AA-BC9C-6553964A5F6A}" srcOrd="0" destOrd="0" presId="urn:microsoft.com/office/officeart/2005/8/layout/list1"/>
    <dgm:cxn modelId="{DBD6790E-8DB5-490E-AD39-BDFF8A6DCE59}" type="presParOf" srcId="{ABE9A37A-A074-4751-A02B-9BA38D0ECE77}" destId="{01D8E914-318C-46EA-A16A-68A5AFD6E150}" srcOrd="1" destOrd="0" presId="urn:microsoft.com/office/officeart/2005/8/layout/list1"/>
    <dgm:cxn modelId="{3BD7756F-503C-4951-807B-10E49F99EC54}" type="presParOf" srcId="{DB7B0083-D812-4E47-B327-6E31DC970F5F}" destId="{CB32C126-0FED-47BF-8146-63DE2722B2B7}" srcOrd="25" destOrd="0" presId="urn:microsoft.com/office/officeart/2005/8/layout/list1"/>
    <dgm:cxn modelId="{059942F5-F516-4ED2-8B8A-6A67297AF82D}" type="presParOf" srcId="{DB7B0083-D812-4E47-B327-6E31DC970F5F}" destId="{10CE0C7C-E85F-46BA-85A0-7E3ED9E632FC}" srcOrd="2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C15F32-CF7B-4A5C-80B6-43D6E9B0E326}"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DB20CC2D-EB0A-467E-B295-1293E3BC98C6}">
      <dgm:prSet custT="1"/>
      <dgm:spPr>
        <a:solidFill>
          <a:srgbClr val="760000"/>
        </a:solidFill>
      </dgm:spPr>
      <dgm:t>
        <a:bodyPr/>
        <a:lstStyle/>
        <a:p>
          <a:r>
            <a:rPr lang="en-US" sz="1700" b="1" dirty="0" smtClean="0">
              <a:latin typeface="Corbel" pitchFamily="34" charset="0"/>
            </a:rPr>
            <a:t>Fortinbras</a:t>
          </a:r>
          <a:endParaRPr lang="en-US" sz="1700" b="1" dirty="0">
            <a:latin typeface="Corbel" pitchFamily="34" charset="0"/>
          </a:endParaRPr>
        </a:p>
      </dgm:t>
    </dgm:pt>
    <dgm:pt modelId="{582551E9-DEB6-4883-9835-0E2E4F7CAA9A}" type="parTrans" cxnId="{6FD45CDE-A359-4777-8451-339E5D56D589}">
      <dgm:prSet/>
      <dgm:spPr/>
      <dgm:t>
        <a:bodyPr/>
        <a:lstStyle/>
        <a:p>
          <a:endParaRPr lang="en-US" sz="1700" b="1">
            <a:latin typeface="Corbel" pitchFamily="34" charset="0"/>
          </a:endParaRPr>
        </a:p>
      </dgm:t>
    </dgm:pt>
    <dgm:pt modelId="{9E2004D8-2F98-4741-AA0E-9C7773FC4037}" type="sibTrans" cxnId="{6FD45CDE-A359-4777-8451-339E5D56D589}">
      <dgm:prSet/>
      <dgm:spPr/>
      <dgm:t>
        <a:bodyPr/>
        <a:lstStyle/>
        <a:p>
          <a:endParaRPr lang="en-US" sz="1700" b="1">
            <a:latin typeface="Corbel" pitchFamily="34" charset="0"/>
          </a:endParaRPr>
        </a:p>
      </dgm:t>
    </dgm:pt>
    <dgm:pt modelId="{A1C0AEAA-D290-403D-A12F-65E03A62E6A7}">
      <dgm:prSet custT="1"/>
      <dgm:spPr>
        <a:solidFill>
          <a:srgbClr val="760000"/>
        </a:solidFill>
      </dgm:spPr>
      <dgm:t>
        <a:bodyPr/>
        <a:lstStyle/>
        <a:p>
          <a:r>
            <a:rPr lang="en-US" sz="1700" b="1" dirty="0" smtClean="0">
              <a:latin typeface="Corbel" pitchFamily="34" charset="0"/>
            </a:rPr>
            <a:t>Two Clowns (gravediggers)</a:t>
          </a:r>
          <a:endParaRPr lang="en-US" sz="1700" b="1" dirty="0">
            <a:latin typeface="Corbel" pitchFamily="34" charset="0"/>
          </a:endParaRPr>
        </a:p>
      </dgm:t>
    </dgm:pt>
    <dgm:pt modelId="{01178422-D3E7-4832-A31C-18C61698D299}" type="parTrans" cxnId="{80271446-A638-4CF2-B89D-A8BE934C8360}">
      <dgm:prSet/>
      <dgm:spPr/>
      <dgm:t>
        <a:bodyPr/>
        <a:lstStyle/>
        <a:p>
          <a:endParaRPr lang="en-US" sz="1700" b="1">
            <a:latin typeface="Corbel" pitchFamily="34" charset="0"/>
          </a:endParaRPr>
        </a:p>
      </dgm:t>
    </dgm:pt>
    <dgm:pt modelId="{1D25359F-E6B5-421B-BC7F-598E2A86C251}" type="sibTrans" cxnId="{80271446-A638-4CF2-B89D-A8BE934C8360}">
      <dgm:prSet/>
      <dgm:spPr/>
      <dgm:t>
        <a:bodyPr/>
        <a:lstStyle/>
        <a:p>
          <a:endParaRPr lang="en-US" sz="1700" b="1">
            <a:latin typeface="Corbel" pitchFamily="34" charset="0"/>
          </a:endParaRPr>
        </a:p>
      </dgm:t>
    </dgm:pt>
    <dgm:pt modelId="{FDAB148B-AA33-4E23-B0C1-5F477EBBF177}">
      <dgm:prSet custT="1"/>
      <dgm:spPr>
        <a:solidFill>
          <a:srgbClr val="760000"/>
        </a:solidFill>
      </dgm:spPr>
      <dgm:t>
        <a:bodyPr/>
        <a:lstStyle/>
        <a:p>
          <a:r>
            <a:rPr lang="en-US" sz="1700" b="1" dirty="0" smtClean="0">
              <a:latin typeface="Corbel" pitchFamily="34" charset="0"/>
            </a:rPr>
            <a:t>First Player </a:t>
          </a:r>
          <a:endParaRPr lang="en-US" sz="1700" b="1" dirty="0">
            <a:latin typeface="Corbel" pitchFamily="34" charset="0"/>
          </a:endParaRPr>
        </a:p>
      </dgm:t>
    </dgm:pt>
    <dgm:pt modelId="{9A554CB9-09D8-4441-8A6A-28E9D5A89DD4}" type="parTrans" cxnId="{8F002E94-FC19-445F-BDAE-9B2F09BAA651}">
      <dgm:prSet/>
      <dgm:spPr/>
      <dgm:t>
        <a:bodyPr/>
        <a:lstStyle/>
        <a:p>
          <a:endParaRPr lang="en-US" sz="1700" b="1">
            <a:latin typeface="Corbel" pitchFamily="34" charset="0"/>
          </a:endParaRPr>
        </a:p>
      </dgm:t>
    </dgm:pt>
    <dgm:pt modelId="{AC4B03C2-8B5E-49EF-99A0-85C3D8E58A94}" type="sibTrans" cxnId="{8F002E94-FC19-445F-BDAE-9B2F09BAA651}">
      <dgm:prSet/>
      <dgm:spPr/>
      <dgm:t>
        <a:bodyPr/>
        <a:lstStyle/>
        <a:p>
          <a:endParaRPr lang="en-US" sz="1700" b="1">
            <a:latin typeface="Corbel" pitchFamily="34" charset="0"/>
          </a:endParaRPr>
        </a:p>
      </dgm:t>
    </dgm:pt>
    <dgm:pt modelId="{15665F05-CAF9-494C-ADF6-776B4C3250CE}">
      <dgm:prSet phldrT="[Text]" custT="1"/>
      <dgm:spPr>
        <a:solidFill>
          <a:srgbClr val="760000"/>
        </a:solidFill>
      </dgm:spPr>
      <dgm:t>
        <a:bodyPr/>
        <a:lstStyle/>
        <a:p>
          <a:r>
            <a:rPr lang="en-US" sz="1700" b="1" dirty="0" smtClean="0">
              <a:latin typeface="Corbel" pitchFamily="34" charset="0"/>
            </a:rPr>
            <a:t>Horatio</a:t>
          </a:r>
          <a:endParaRPr lang="en-US" sz="1700" b="1" dirty="0">
            <a:latin typeface="Corbel" pitchFamily="34" charset="0"/>
          </a:endParaRPr>
        </a:p>
      </dgm:t>
    </dgm:pt>
    <dgm:pt modelId="{E67AFC4C-D241-4A0C-ABC5-4556F284B54B}" type="parTrans" cxnId="{6C5C4DC6-21AD-40DE-98A3-65CAFFF6D379}">
      <dgm:prSet/>
      <dgm:spPr/>
      <dgm:t>
        <a:bodyPr/>
        <a:lstStyle/>
        <a:p>
          <a:endParaRPr lang="en-US"/>
        </a:p>
      </dgm:t>
    </dgm:pt>
    <dgm:pt modelId="{2FD857B7-6DB9-40B9-A759-5BDCC6668FF4}" type="sibTrans" cxnId="{6C5C4DC6-21AD-40DE-98A3-65CAFFF6D379}">
      <dgm:prSet/>
      <dgm:spPr/>
      <dgm:t>
        <a:bodyPr/>
        <a:lstStyle/>
        <a:p>
          <a:endParaRPr lang="en-US"/>
        </a:p>
      </dgm:t>
    </dgm:pt>
    <dgm:pt modelId="{9A01AAA9-E45A-46E8-9880-BBBA2F403FE3}">
      <dgm:prSet phldrT="[Text]" custT="1"/>
      <dgm:spPr>
        <a:solidFill>
          <a:srgbClr val="760000"/>
        </a:solidFill>
      </dgm:spPr>
      <dgm:t>
        <a:bodyPr/>
        <a:lstStyle/>
        <a:p>
          <a:r>
            <a:rPr lang="en-US" sz="1700" b="1" dirty="0" smtClean="0">
              <a:latin typeface="Corbel" pitchFamily="34" charset="0"/>
            </a:rPr>
            <a:t>Rosencrantz &amp; Guildenstern</a:t>
          </a:r>
          <a:endParaRPr lang="en-US" sz="1700" b="1" dirty="0">
            <a:latin typeface="Corbel" pitchFamily="34" charset="0"/>
          </a:endParaRPr>
        </a:p>
      </dgm:t>
    </dgm:pt>
    <dgm:pt modelId="{CA0197F3-138D-4E85-AD53-1C7230379797}" type="parTrans" cxnId="{6F4748EE-32E2-453C-A32C-D540DC9E1FD5}">
      <dgm:prSet/>
      <dgm:spPr/>
      <dgm:t>
        <a:bodyPr/>
        <a:lstStyle/>
        <a:p>
          <a:endParaRPr lang="en-US"/>
        </a:p>
      </dgm:t>
    </dgm:pt>
    <dgm:pt modelId="{93670219-EB5A-48FC-B018-365E50822ABF}" type="sibTrans" cxnId="{6F4748EE-32E2-453C-A32C-D540DC9E1FD5}">
      <dgm:prSet/>
      <dgm:spPr/>
      <dgm:t>
        <a:bodyPr/>
        <a:lstStyle/>
        <a:p>
          <a:endParaRPr lang="en-US"/>
        </a:p>
      </dgm:t>
    </dgm:pt>
    <dgm:pt modelId="{72EA314A-3D6F-4DA0-8147-DD5F4A1A8387}">
      <dgm:prSet custT="1"/>
      <dgm:spPr>
        <a:solidFill>
          <a:srgbClr val="760000"/>
        </a:solidFill>
      </dgm:spPr>
      <dgm:t>
        <a:bodyPr/>
        <a:lstStyle/>
        <a:p>
          <a:r>
            <a:rPr lang="en-US" sz="1700" b="1" dirty="0" smtClean="0">
              <a:latin typeface="Corbel" pitchFamily="34" charset="0"/>
            </a:rPr>
            <a:t>Player King and Queen</a:t>
          </a:r>
          <a:endParaRPr lang="en-US" sz="1700" b="1" dirty="0">
            <a:latin typeface="Corbel" pitchFamily="34" charset="0"/>
          </a:endParaRPr>
        </a:p>
      </dgm:t>
    </dgm:pt>
    <dgm:pt modelId="{F3C059FC-ECB7-4387-9060-18DE4D6BB7B2}" type="parTrans" cxnId="{FEC9F7C7-9677-4D13-821F-02CA45DA9463}">
      <dgm:prSet/>
      <dgm:spPr/>
      <dgm:t>
        <a:bodyPr/>
        <a:lstStyle/>
        <a:p>
          <a:endParaRPr lang="en-US"/>
        </a:p>
      </dgm:t>
    </dgm:pt>
    <dgm:pt modelId="{1F2973AC-4745-4AC0-9D33-DEEC76EB33C0}" type="sibTrans" cxnId="{FEC9F7C7-9677-4D13-821F-02CA45DA9463}">
      <dgm:prSet/>
      <dgm:spPr/>
      <dgm:t>
        <a:bodyPr/>
        <a:lstStyle/>
        <a:p>
          <a:endParaRPr lang="en-US"/>
        </a:p>
      </dgm:t>
    </dgm:pt>
    <dgm:pt modelId="{28F67297-F636-44CB-8DC2-7DEC526348CE}">
      <dgm:prSet custT="1"/>
      <dgm:spPr>
        <a:solidFill>
          <a:srgbClr val="760000"/>
        </a:solidFill>
      </dgm:spPr>
      <dgm:t>
        <a:bodyPr/>
        <a:lstStyle/>
        <a:p>
          <a:r>
            <a:rPr lang="en-US" sz="1700" b="1" dirty="0" smtClean="0">
              <a:latin typeface="Corbel" pitchFamily="34" charset="0"/>
            </a:rPr>
            <a:t>Minor Characters</a:t>
          </a:r>
          <a:endParaRPr lang="en-US" sz="1700" b="1" dirty="0">
            <a:latin typeface="Corbel" pitchFamily="34" charset="0"/>
          </a:endParaRPr>
        </a:p>
      </dgm:t>
    </dgm:pt>
    <dgm:pt modelId="{5FD32F24-0962-4D09-9DA1-73FB967ABE4C}" type="parTrans" cxnId="{94E27106-BD0B-43F7-B9EA-9B89E00861CA}">
      <dgm:prSet/>
      <dgm:spPr/>
      <dgm:t>
        <a:bodyPr/>
        <a:lstStyle/>
        <a:p>
          <a:endParaRPr lang="en-US"/>
        </a:p>
      </dgm:t>
    </dgm:pt>
    <dgm:pt modelId="{A834D2AC-1640-4E4A-96BC-EB93CA3E736F}" type="sibTrans" cxnId="{94E27106-BD0B-43F7-B9EA-9B89E00861CA}">
      <dgm:prSet/>
      <dgm:spPr/>
      <dgm:t>
        <a:bodyPr/>
        <a:lstStyle/>
        <a:p>
          <a:endParaRPr lang="en-US"/>
        </a:p>
      </dgm:t>
    </dgm:pt>
    <dgm:pt modelId="{DB7B0083-D812-4E47-B327-6E31DC970F5F}" type="pres">
      <dgm:prSet presAssocID="{5CC15F32-CF7B-4A5C-80B6-43D6E9B0E326}" presName="linear" presStyleCnt="0">
        <dgm:presLayoutVars>
          <dgm:dir/>
          <dgm:animLvl val="lvl"/>
          <dgm:resizeHandles val="exact"/>
        </dgm:presLayoutVars>
      </dgm:prSet>
      <dgm:spPr/>
      <dgm:t>
        <a:bodyPr/>
        <a:lstStyle/>
        <a:p>
          <a:endParaRPr lang="en-US"/>
        </a:p>
      </dgm:t>
    </dgm:pt>
    <dgm:pt modelId="{4CDC8A9D-EA34-4DF5-BE51-BBC1C6308A19}" type="pres">
      <dgm:prSet presAssocID="{15665F05-CAF9-494C-ADF6-776B4C3250CE}" presName="parentLin" presStyleCnt="0"/>
      <dgm:spPr/>
    </dgm:pt>
    <dgm:pt modelId="{9CD8E807-0E68-4417-AAED-756C09CAE01F}" type="pres">
      <dgm:prSet presAssocID="{15665F05-CAF9-494C-ADF6-776B4C3250CE}" presName="parentLeftMargin" presStyleLbl="node1" presStyleIdx="0" presStyleCnt="7"/>
      <dgm:spPr/>
      <dgm:t>
        <a:bodyPr/>
        <a:lstStyle/>
        <a:p>
          <a:endParaRPr lang="en-US"/>
        </a:p>
      </dgm:t>
    </dgm:pt>
    <dgm:pt modelId="{1F346ACD-C6C9-454D-BD01-A935618DA536}" type="pres">
      <dgm:prSet presAssocID="{15665F05-CAF9-494C-ADF6-776B4C3250CE}" presName="parentText" presStyleLbl="node1" presStyleIdx="0" presStyleCnt="7" custScaleX="142857">
        <dgm:presLayoutVars>
          <dgm:chMax val="0"/>
          <dgm:bulletEnabled val="1"/>
        </dgm:presLayoutVars>
      </dgm:prSet>
      <dgm:spPr/>
      <dgm:t>
        <a:bodyPr/>
        <a:lstStyle/>
        <a:p>
          <a:endParaRPr lang="en-US"/>
        </a:p>
      </dgm:t>
    </dgm:pt>
    <dgm:pt modelId="{C8E72427-120B-44E3-9009-2B50EC219399}" type="pres">
      <dgm:prSet presAssocID="{15665F05-CAF9-494C-ADF6-776B4C3250CE}" presName="negativeSpace" presStyleCnt="0"/>
      <dgm:spPr/>
    </dgm:pt>
    <dgm:pt modelId="{5D881BF8-03F4-411D-9C2D-FBE5F8B5EA2B}" type="pres">
      <dgm:prSet presAssocID="{15665F05-CAF9-494C-ADF6-776B4C3250CE}" presName="childText" presStyleLbl="conFgAcc1" presStyleIdx="0" presStyleCnt="7">
        <dgm:presLayoutVars>
          <dgm:bulletEnabled val="1"/>
        </dgm:presLayoutVars>
      </dgm:prSet>
      <dgm:spPr>
        <a:solidFill>
          <a:schemeClr val="bg1">
            <a:lumMod val="75000"/>
            <a:lumOff val="25000"/>
            <a:alpha val="90000"/>
          </a:schemeClr>
        </a:solidFill>
      </dgm:spPr>
      <dgm:t>
        <a:bodyPr/>
        <a:lstStyle/>
        <a:p>
          <a:endParaRPr lang="en-US"/>
        </a:p>
      </dgm:t>
    </dgm:pt>
    <dgm:pt modelId="{2D445280-DB84-4A03-8D53-6BC9527FD06B}" type="pres">
      <dgm:prSet presAssocID="{2FD857B7-6DB9-40B9-A759-5BDCC6668FF4}" presName="spaceBetweenRectangles" presStyleCnt="0"/>
      <dgm:spPr/>
    </dgm:pt>
    <dgm:pt modelId="{D90DECA1-3489-422C-8685-3812B12A59DF}" type="pres">
      <dgm:prSet presAssocID="{9A01AAA9-E45A-46E8-9880-BBBA2F403FE3}" presName="parentLin" presStyleCnt="0"/>
      <dgm:spPr/>
    </dgm:pt>
    <dgm:pt modelId="{4ED1B199-432C-4E38-9C5B-77876DE21D5E}" type="pres">
      <dgm:prSet presAssocID="{9A01AAA9-E45A-46E8-9880-BBBA2F403FE3}" presName="parentLeftMargin" presStyleLbl="node1" presStyleIdx="0" presStyleCnt="7"/>
      <dgm:spPr/>
      <dgm:t>
        <a:bodyPr/>
        <a:lstStyle/>
        <a:p>
          <a:endParaRPr lang="en-US"/>
        </a:p>
      </dgm:t>
    </dgm:pt>
    <dgm:pt modelId="{95601D23-644F-4EFC-9903-35D72BFB2339}" type="pres">
      <dgm:prSet presAssocID="{9A01AAA9-E45A-46E8-9880-BBBA2F403FE3}" presName="parentText" presStyleLbl="node1" presStyleIdx="1" presStyleCnt="7" custScaleX="142857">
        <dgm:presLayoutVars>
          <dgm:chMax val="0"/>
          <dgm:bulletEnabled val="1"/>
        </dgm:presLayoutVars>
      </dgm:prSet>
      <dgm:spPr/>
      <dgm:t>
        <a:bodyPr/>
        <a:lstStyle/>
        <a:p>
          <a:endParaRPr lang="en-US"/>
        </a:p>
      </dgm:t>
    </dgm:pt>
    <dgm:pt modelId="{FF3FE6F1-12F5-49A0-BB1D-67C4452F2874}" type="pres">
      <dgm:prSet presAssocID="{9A01AAA9-E45A-46E8-9880-BBBA2F403FE3}" presName="negativeSpace" presStyleCnt="0"/>
      <dgm:spPr/>
    </dgm:pt>
    <dgm:pt modelId="{57A0ECA5-5177-4B2C-989D-880FD78562F0}" type="pres">
      <dgm:prSet presAssocID="{9A01AAA9-E45A-46E8-9880-BBBA2F403FE3}" presName="childText" presStyleLbl="conFgAcc1" presStyleIdx="1" presStyleCnt="7">
        <dgm:presLayoutVars>
          <dgm:bulletEnabled val="1"/>
        </dgm:presLayoutVars>
      </dgm:prSet>
      <dgm:spPr>
        <a:solidFill>
          <a:schemeClr val="bg1">
            <a:lumMod val="75000"/>
            <a:lumOff val="25000"/>
            <a:alpha val="90000"/>
          </a:schemeClr>
        </a:solidFill>
      </dgm:spPr>
      <dgm:t>
        <a:bodyPr/>
        <a:lstStyle/>
        <a:p>
          <a:endParaRPr lang="en-US"/>
        </a:p>
      </dgm:t>
    </dgm:pt>
    <dgm:pt modelId="{83DF0DE4-57BA-4BC6-B73F-9E6EB87636C1}" type="pres">
      <dgm:prSet presAssocID="{93670219-EB5A-48FC-B018-365E50822ABF}" presName="spaceBetweenRectangles" presStyleCnt="0"/>
      <dgm:spPr/>
    </dgm:pt>
    <dgm:pt modelId="{F7677911-B823-473A-AB00-5033D8CBB983}" type="pres">
      <dgm:prSet presAssocID="{DB20CC2D-EB0A-467E-B295-1293E3BC98C6}" presName="parentLin" presStyleCnt="0"/>
      <dgm:spPr/>
    </dgm:pt>
    <dgm:pt modelId="{F280F67C-8B46-4DC6-8675-88337B0CD144}" type="pres">
      <dgm:prSet presAssocID="{DB20CC2D-EB0A-467E-B295-1293E3BC98C6}" presName="parentLeftMargin" presStyleLbl="node1" presStyleIdx="1" presStyleCnt="7"/>
      <dgm:spPr/>
      <dgm:t>
        <a:bodyPr/>
        <a:lstStyle/>
        <a:p>
          <a:endParaRPr lang="en-US"/>
        </a:p>
      </dgm:t>
    </dgm:pt>
    <dgm:pt modelId="{56B54AEB-AAF7-4A8F-B0B7-66338B53AD8E}" type="pres">
      <dgm:prSet presAssocID="{DB20CC2D-EB0A-467E-B295-1293E3BC98C6}" presName="parentText" presStyleLbl="node1" presStyleIdx="2" presStyleCnt="7" custScaleX="142857" custLinFactNeighborY="-1473">
        <dgm:presLayoutVars>
          <dgm:chMax val="0"/>
          <dgm:bulletEnabled val="1"/>
        </dgm:presLayoutVars>
      </dgm:prSet>
      <dgm:spPr/>
      <dgm:t>
        <a:bodyPr/>
        <a:lstStyle/>
        <a:p>
          <a:endParaRPr lang="en-US"/>
        </a:p>
      </dgm:t>
    </dgm:pt>
    <dgm:pt modelId="{D3CDCDE2-C641-4876-884B-3F5E3F3CB36F}" type="pres">
      <dgm:prSet presAssocID="{DB20CC2D-EB0A-467E-B295-1293E3BC98C6}" presName="negativeSpace" presStyleCnt="0"/>
      <dgm:spPr/>
    </dgm:pt>
    <dgm:pt modelId="{D56D0D2E-9CE4-4F76-965E-E8913B25F043}" type="pres">
      <dgm:prSet presAssocID="{DB20CC2D-EB0A-467E-B295-1293E3BC98C6}" presName="childText" presStyleLbl="conFgAcc1" presStyleIdx="2" presStyleCnt="7">
        <dgm:presLayoutVars>
          <dgm:bulletEnabled val="1"/>
        </dgm:presLayoutVars>
      </dgm:prSet>
      <dgm:spPr>
        <a:solidFill>
          <a:schemeClr val="bg1">
            <a:lumMod val="75000"/>
            <a:lumOff val="25000"/>
            <a:alpha val="90000"/>
          </a:schemeClr>
        </a:solidFill>
      </dgm:spPr>
      <dgm:t>
        <a:bodyPr/>
        <a:lstStyle/>
        <a:p>
          <a:endParaRPr lang="en-US"/>
        </a:p>
      </dgm:t>
    </dgm:pt>
    <dgm:pt modelId="{01951352-A7BF-49DC-B9EE-9A60A931A272}" type="pres">
      <dgm:prSet presAssocID="{9E2004D8-2F98-4741-AA0E-9C7773FC4037}" presName="spaceBetweenRectangles" presStyleCnt="0"/>
      <dgm:spPr/>
    </dgm:pt>
    <dgm:pt modelId="{E30964C6-0576-41ED-9C30-3D7FFB0A717F}" type="pres">
      <dgm:prSet presAssocID="{A1C0AEAA-D290-403D-A12F-65E03A62E6A7}" presName="parentLin" presStyleCnt="0"/>
      <dgm:spPr/>
    </dgm:pt>
    <dgm:pt modelId="{0070E895-9ABC-4AA8-927E-5D7CB793EA22}" type="pres">
      <dgm:prSet presAssocID="{A1C0AEAA-D290-403D-A12F-65E03A62E6A7}" presName="parentLeftMargin" presStyleLbl="node1" presStyleIdx="2" presStyleCnt="7"/>
      <dgm:spPr/>
      <dgm:t>
        <a:bodyPr/>
        <a:lstStyle/>
        <a:p>
          <a:endParaRPr lang="en-US"/>
        </a:p>
      </dgm:t>
    </dgm:pt>
    <dgm:pt modelId="{3EF95EEA-8CEA-4A0F-953B-44C2193780E2}" type="pres">
      <dgm:prSet presAssocID="{A1C0AEAA-D290-403D-A12F-65E03A62E6A7}" presName="parentText" presStyleLbl="node1" presStyleIdx="3" presStyleCnt="7" custScaleX="142857" custLinFactNeighborY="-1473">
        <dgm:presLayoutVars>
          <dgm:chMax val="0"/>
          <dgm:bulletEnabled val="1"/>
        </dgm:presLayoutVars>
      </dgm:prSet>
      <dgm:spPr/>
      <dgm:t>
        <a:bodyPr/>
        <a:lstStyle/>
        <a:p>
          <a:endParaRPr lang="en-US"/>
        </a:p>
      </dgm:t>
    </dgm:pt>
    <dgm:pt modelId="{F5E76D53-EA5F-4437-8973-F40A71F844DF}" type="pres">
      <dgm:prSet presAssocID="{A1C0AEAA-D290-403D-A12F-65E03A62E6A7}" presName="negativeSpace" presStyleCnt="0"/>
      <dgm:spPr/>
    </dgm:pt>
    <dgm:pt modelId="{0C5F9053-55F1-4288-86A3-D11C9C93DFF7}" type="pres">
      <dgm:prSet presAssocID="{A1C0AEAA-D290-403D-A12F-65E03A62E6A7}" presName="childText" presStyleLbl="conFgAcc1" presStyleIdx="3" presStyleCnt="7">
        <dgm:presLayoutVars>
          <dgm:bulletEnabled val="1"/>
        </dgm:presLayoutVars>
      </dgm:prSet>
      <dgm:spPr>
        <a:solidFill>
          <a:schemeClr val="bg1">
            <a:lumMod val="75000"/>
            <a:lumOff val="25000"/>
            <a:alpha val="90000"/>
          </a:schemeClr>
        </a:solidFill>
      </dgm:spPr>
      <dgm:t>
        <a:bodyPr/>
        <a:lstStyle/>
        <a:p>
          <a:endParaRPr lang="en-US"/>
        </a:p>
      </dgm:t>
    </dgm:pt>
    <dgm:pt modelId="{CF2943F0-A82E-4F03-8FCB-8B9E3DE29220}" type="pres">
      <dgm:prSet presAssocID="{1D25359F-E6B5-421B-BC7F-598E2A86C251}" presName="spaceBetweenRectangles" presStyleCnt="0"/>
      <dgm:spPr/>
    </dgm:pt>
    <dgm:pt modelId="{4664A790-0469-4687-AA8A-B6F5FD456DB4}" type="pres">
      <dgm:prSet presAssocID="{FDAB148B-AA33-4E23-B0C1-5F477EBBF177}" presName="parentLin" presStyleCnt="0"/>
      <dgm:spPr/>
    </dgm:pt>
    <dgm:pt modelId="{3F4ABACE-AE28-4366-9108-336827919D15}" type="pres">
      <dgm:prSet presAssocID="{FDAB148B-AA33-4E23-B0C1-5F477EBBF177}" presName="parentLeftMargin" presStyleLbl="node1" presStyleIdx="3" presStyleCnt="7"/>
      <dgm:spPr/>
      <dgm:t>
        <a:bodyPr/>
        <a:lstStyle/>
        <a:p>
          <a:endParaRPr lang="en-US"/>
        </a:p>
      </dgm:t>
    </dgm:pt>
    <dgm:pt modelId="{2E19B644-6886-486D-ACCA-839EECC2DC71}" type="pres">
      <dgm:prSet presAssocID="{FDAB148B-AA33-4E23-B0C1-5F477EBBF177}" presName="parentText" presStyleLbl="node1" presStyleIdx="4" presStyleCnt="7" custScaleX="142857">
        <dgm:presLayoutVars>
          <dgm:chMax val="0"/>
          <dgm:bulletEnabled val="1"/>
        </dgm:presLayoutVars>
      </dgm:prSet>
      <dgm:spPr/>
      <dgm:t>
        <a:bodyPr/>
        <a:lstStyle/>
        <a:p>
          <a:endParaRPr lang="en-US"/>
        </a:p>
      </dgm:t>
    </dgm:pt>
    <dgm:pt modelId="{0DA9095A-C180-46F1-8169-DE27226BE3B9}" type="pres">
      <dgm:prSet presAssocID="{FDAB148B-AA33-4E23-B0C1-5F477EBBF177}" presName="negativeSpace" presStyleCnt="0"/>
      <dgm:spPr/>
    </dgm:pt>
    <dgm:pt modelId="{B1B0EFB4-0E4A-4C04-8BD5-0124487C3C2C}" type="pres">
      <dgm:prSet presAssocID="{FDAB148B-AA33-4E23-B0C1-5F477EBBF177}" presName="childText" presStyleLbl="conFgAcc1" presStyleIdx="4" presStyleCnt="7">
        <dgm:presLayoutVars>
          <dgm:bulletEnabled val="1"/>
        </dgm:presLayoutVars>
      </dgm:prSet>
      <dgm:spPr>
        <a:solidFill>
          <a:schemeClr val="bg1">
            <a:lumMod val="75000"/>
            <a:lumOff val="25000"/>
            <a:alpha val="90000"/>
          </a:schemeClr>
        </a:solidFill>
      </dgm:spPr>
      <dgm:t>
        <a:bodyPr/>
        <a:lstStyle/>
        <a:p>
          <a:endParaRPr lang="en-US"/>
        </a:p>
      </dgm:t>
    </dgm:pt>
    <dgm:pt modelId="{BE8C7A51-CE8E-4922-BFB4-8A70F760B2D5}" type="pres">
      <dgm:prSet presAssocID="{AC4B03C2-8B5E-49EF-99A0-85C3D8E58A94}" presName="spaceBetweenRectangles" presStyleCnt="0"/>
      <dgm:spPr/>
    </dgm:pt>
    <dgm:pt modelId="{577A07EE-0C2E-4646-8D99-85BE74AC80D9}" type="pres">
      <dgm:prSet presAssocID="{72EA314A-3D6F-4DA0-8147-DD5F4A1A8387}" presName="parentLin" presStyleCnt="0"/>
      <dgm:spPr/>
    </dgm:pt>
    <dgm:pt modelId="{39361687-ADAB-4179-958C-64ED022758C7}" type="pres">
      <dgm:prSet presAssocID="{72EA314A-3D6F-4DA0-8147-DD5F4A1A8387}" presName="parentLeftMargin" presStyleLbl="node1" presStyleIdx="4" presStyleCnt="7"/>
      <dgm:spPr/>
      <dgm:t>
        <a:bodyPr/>
        <a:lstStyle/>
        <a:p>
          <a:endParaRPr lang="en-US"/>
        </a:p>
      </dgm:t>
    </dgm:pt>
    <dgm:pt modelId="{4E24A7E8-83F4-48DE-ABA7-8122EACB2655}" type="pres">
      <dgm:prSet presAssocID="{72EA314A-3D6F-4DA0-8147-DD5F4A1A8387}" presName="parentText" presStyleLbl="node1" presStyleIdx="5" presStyleCnt="7" custScaleX="142857">
        <dgm:presLayoutVars>
          <dgm:chMax val="0"/>
          <dgm:bulletEnabled val="1"/>
        </dgm:presLayoutVars>
      </dgm:prSet>
      <dgm:spPr/>
      <dgm:t>
        <a:bodyPr/>
        <a:lstStyle/>
        <a:p>
          <a:endParaRPr lang="en-US"/>
        </a:p>
      </dgm:t>
    </dgm:pt>
    <dgm:pt modelId="{6AD94CC1-DECE-444F-93EF-CF76A0CAC122}" type="pres">
      <dgm:prSet presAssocID="{72EA314A-3D6F-4DA0-8147-DD5F4A1A8387}" presName="negativeSpace" presStyleCnt="0"/>
      <dgm:spPr/>
    </dgm:pt>
    <dgm:pt modelId="{4D9453C2-AEEF-43E7-9FA2-3893C3AD24FA}" type="pres">
      <dgm:prSet presAssocID="{72EA314A-3D6F-4DA0-8147-DD5F4A1A8387}" presName="childText" presStyleLbl="conFgAcc1" presStyleIdx="5" presStyleCnt="7">
        <dgm:presLayoutVars>
          <dgm:bulletEnabled val="1"/>
        </dgm:presLayoutVars>
      </dgm:prSet>
      <dgm:spPr>
        <a:solidFill>
          <a:schemeClr val="bg1">
            <a:lumMod val="75000"/>
            <a:lumOff val="25000"/>
            <a:alpha val="90000"/>
          </a:schemeClr>
        </a:solidFill>
      </dgm:spPr>
      <dgm:t>
        <a:bodyPr/>
        <a:lstStyle/>
        <a:p>
          <a:endParaRPr lang="en-US"/>
        </a:p>
      </dgm:t>
    </dgm:pt>
    <dgm:pt modelId="{4A6FC39A-1B20-4EE5-9BBD-4E35A05189EB}" type="pres">
      <dgm:prSet presAssocID="{1F2973AC-4745-4AC0-9D33-DEEC76EB33C0}" presName="spaceBetweenRectangles" presStyleCnt="0"/>
      <dgm:spPr/>
    </dgm:pt>
    <dgm:pt modelId="{6438AFA9-5BCF-487F-9114-92D575DDED60}" type="pres">
      <dgm:prSet presAssocID="{28F67297-F636-44CB-8DC2-7DEC526348CE}" presName="parentLin" presStyleCnt="0"/>
      <dgm:spPr/>
    </dgm:pt>
    <dgm:pt modelId="{5998C278-7824-41FA-89FD-231A131CD7F9}" type="pres">
      <dgm:prSet presAssocID="{28F67297-F636-44CB-8DC2-7DEC526348CE}" presName="parentLeftMargin" presStyleLbl="node1" presStyleIdx="5" presStyleCnt="7"/>
      <dgm:spPr/>
      <dgm:t>
        <a:bodyPr/>
        <a:lstStyle/>
        <a:p>
          <a:endParaRPr lang="en-US"/>
        </a:p>
      </dgm:t>
    </dgm:pt>
    <dgm:pt modelId="{EE58DE0E-E5D2-4767-8A11-3F4D822F24A2}" type="pres">
      <dgm:prSet presAssocID="{28F67297-F636-44CB-8DC2-7DEC526348CE}" presName="parentText" presStyleLbl="node1" presStyleIdx="6" presStyleCnt="7" custScaleX="142857">
        <dgm:presLayoutVars>
          <dgm:chMax val="0"/>
          <dgm:bulletEnabled val="1"/>
        </dgm:presLayoutVars>
      </dgm:prSet>
      <dgm:spPr/>
      <dgm:t>
        <a:bodyPr/>
        <a:lstStyle/>
        <a:p>
          <a:endParaRPr lang="en-US"/>
        </a:p>
      </dgm:t>
    </dgm:pt>
    <dgm:pt modelId="{F94857A5-6B35-44A8-A61C-31DB8384AD4E}" type="pres">
      <dgm:prSet presAssocID="{28F67297-F636-44CB-8DC2-7DEC526348CE}" presName="negativeSpace" presStyleCnt="0"/>
      <dgm:spPr/>
    </dgm:pt>
    <dgm:pt modelId="{8DF45677-0157-4950-8A47-A1779A61877F}" type="pres">
      <dgm:prSet presAssocID="{28F67297-F636-44CB-8DC2-7DEC526348CE}" presName="childText" presStyleLbl="conFgAcc1" presStyleIdx="6" presStyleCnt="7">
        <dgm:presLayoutVars>
          <dgm:bulletEnabled val="1"/>
        </dgm:presLayoutVars>
      </dgm:prSet>
      <dgm:spPr>
        <a:solidFill>
          <a:schemeClr val="bg1">
            <a:lumMod val="75000"/>
            <a:lumOff val="25000"/>
            <a:alpha val="90000"/>
          </a:schemeClr>
        </a:solidFill>
      </dgm:spPr>
      <dgm:t>
        <a:bodyPr/>
        <a:lstStyle/>
        <a:p>
          <a:endParaRPr lang="en-US"/>
        </a:p>
      </dgm:t>
    </dgm:pt>
  </dgm:ptLst>
  <dgm:cxnLst>
    <dgm:cxn modelId="{6FD45CDE-A359-4777-8451-339E5D56D589}" srcId="{5CC15F32-CF7B-4A5C-80B6-43D6E9B0E326}" destId="{DB20CC2D-EB0A-467E-B295-1293E3BC98C6}" srcOrd="2" destOrd="0" parTransId="{582551E9-DEB6-4883-9835-0E2E4F7CAA9A}" sibTransId="{9E2004D8-2F98-4741-AA0E-9C7773FC4037}"/>
    <dgm:cxn modelId="{D7F00F42-00B5-4E75-B792-F81B2213271C}" type="presOf" srcId="{28F67297-F636-44CB-8DC2-7DEC526348CE}" destId="{5998C278-7824-41FA-89FD-231A131CD7F9}" srcOrd="0" destOrd="0" presId="urn:microsoft.com/office/officeart/2005/8/layout/list1"/>
    <dgm:cxn modelId="{6F4748EE-32E2-453C-A32C-D540DC9E1FD5}" srcId="{5CC15F32-CF7B-4A5C-80B6-43D6E9B0E326}" destId="{9A01AAA9-E45A-46E8-9880-BBBA2F403FE3}" srcOrd="1" destOrd="0" parTransId="{CA0197F3-138D-4E85-AD53-1C7230379797}" sibTransId="{93670219-EB5A-48FC-B018-365E50822ABF}"/>
    <dgm:cxn modelId="{1ED2D7AF-9098-475F-9DBB-10B3938CF9F8}" type="presOf" srcId="{9A01AAA9-E45A-46E8-9880-BBBA2F403FE3}" destId="{4ED1B199-432C-4E38-9C5B-77876DE21D5E}" srcOrd="0" destOrd="0" presId="urn:microsoft.com/office/officeart/2005/8/layout/list1"/>
    <dgm:cxn modelId="{80271446-A638-4CF2-B89D-A8BE934C8360}" srcId="{5CC15F32-CF7B-4A5C-80B6-43D6E9B0E326}" destId="{A1C0AEAA-D290-403D-A12F-65E03A62E6A7}" srcOrd="3" destOrd="0" parTransId="{01178422-D3E7-4832-A31C-18C61698D299}" sibTransId="{1D25359F-E6B5-421B-BC7F-598E2A86C251}"/>
    <dgm:cxn modelId="{6C5C4DC6-21AD-40DE-98A3-65CAFFF6D379}" srcId="{5CC15F32-CF7B-4A5C-80B6-43D6E9B0E326}" destId="{15665F05-CAF9-494C-ADF6-776B4C3250CE}" srcOrd="0" destOrd="0" parTransId="{E67AFC4C-D241-4A0C-ABC5-4556F284B54B}" sibTransId="{2FD857B7-6DB9-40B9-A759-5BDCC6668FF4}"/>
    <dgm:cxn modelId="{0407E689-F8B8-447C-B3E2-F0B47436E1BC}" type="presOf" srcId="{DB20CC2D-EB0A-467E-B295-1293E3BC98C6}" destId="{F280F67C-8B46-4DC6-8675-88337B0CD144}" srcOrd="0" destOrd="0" presId="urn:microsoft.com/office/officeart/2005/8/layout/list1"/>
    <dgm:cxn modelId="{500D16E1-D6B2-4009-A5E2-F2932ABD38EC}" type="presOf" srcId="{72EA314A-3D6F-4DA0-8147-DD5F4A1A8387}" destId="{4E24A7E8-83F4-48DE-ABA7-8122EACB2655}" srcOrd="1" destOrd="0" presId="urn:microsoft.com/office/officeart/2005/8/layout/list1"/>
    <dgm:cxn modelId="{C2CDCD35-2AC2-4FD4-9129-CA14E15D6146}" type="presOf" srcId="{15665F05-CAF9-494C-ADF6-776B4C3250CE}" destId="{9CD8E807-0E68-4417-AAED-756C09CAE01F}" srcOrd="0" destOrd="0" presId="urn:microsoft.com/office/officeart/2005/8/layout/list1"/>
    <dgm:cxn modelId="{4E5EA287-0F43-4BF9-93BB-07A364F459A6}" type="presOf" srcId="{5CC15F32-CF7B-4A5C-80B6-43D6E9B0E326}" destId="{DB7B0083-D812-4E47-B327-6E31DC970F5F}" srcOrd="0" destOrd="0" presId="urn:microsoft.com/office/officeart/2005/8/layout/list1"/>
    <dgm:cxn modelId="{FEC9F7C7-9677-4D13-821F-02CA45DA9463}" srcId="{5CC15F32-CF7B-4A5C-80B6-43D6E9B0E326}" destId="{72EA314A-3D6F-4DA0-8147-DD5F4A1A8387}" srcOrd="5" destOrd="0" parTransId="{F3C059FC-ECB7-4387-9060-18DE4D6BB7B2}" sibTransId="{1F2973AC-4745-4AC0-9D33-DEEC76EB33C0}"/>
    <dgm:cxn modelId="{B7BBC460-9180-4FA1-8616-BE91E799DE66}" type="presOf" srcId="{FDAB148B-AA33-4E23-B0C1-5F477EBBF177}" destId="{2E19B644-6886-486D-ACCA-839EECC2DC71}" srcOrd="1" destOrd="0" presId="urn:microsoft.com/office/officeart/2005/8/layout/list1"/>
    <dgm:cxn modelId="{29EF2767-08FE-4EF3-B7EE-7002E4B2CD94}" type="presOf" srcId="{FDAB148B-AA33-4E23-B0C1-5F477EBBF177}" destId="{3F4ABACE-AE28-4366-9108-336827919D15}" srcOrd="0" destOrd="0" presId="urn:microsoft.com/office/officeart/2005/8/layout/list1"/>
    <dgm:cxn modelId="{8F002E94-FC19-445F-BDAE-9B2F09BAA651}" srcId="{5CC15F32-CF7B-4A5C-80B6-43D6E9B0E326}" destId="{FDAB148B-AA33-4E23-B0C1-5F477EBBF177}" srcOrd="4" destOrd="0" parTransId="{9A554CB9-09D8-4441-8A6A-28E9D5A89DD4}" sibTransId="{AC4B03C2-8B5E-49EF-99A0-85C3D8E58A94}"/>
    <dgm:cxn modelId="{5C7CB765-812E-418D-A3F2-4A6B58F774D4}" type="presOf" srcId="{15665F05-CAF9-494C-ADF6-776B4C3250CE}" destId="{1F346ACD-C6C9-454D-BD01-A935618DA536}" srcOrd="1" destOrd="0" presId="urn:microsoft.com/office/officeart/2005/8/layout/list1"/>
    <dgm:cxn modelId="{AE1ED1A9-678D-4EA6-A419-E09770F23FE7}" type="presOf" srcId="{DB20CC2D-EB0A-467E-B295-1293E3BC98C6}" destId="{56B54AEB-AAF7-4A8F-B0B7-66338B53AD8E}" srcOrd="1" destOrd="0" presId="urn:microsoft.com/office/officeart/2005/8/layout/list1"/>
    <dgm:cxn modelId="{8942C4FF-588A-4985-9473-657E63E2F976}" type="presOf" srcId="{28F67297-F636-44CB-8DC2-7DEC526348CE}" destId="{EE58DE0E-E5D2-4767-8A11-3F4D822F24A2}" srcOrd="1" destOrd="0" presId="urn:microsoft.com/office/officeart/2005/8/layout/list1"/>
    <dgm:cxn modelId="{9FB055FE-0C9A-49C8-8753-87D0BFBD4FC5}" type="presOf" srcId="{A1C0AEAA-D290-403D-A12F-65E03A62E6A7}" destId="{0070E895-9ABC-4AA8-927E-5D7CB793EA22}" srcOrd="0" destOrd="0" presId="urn:microsoft.com/office/officeart/2005/8/layout/list1"/>
    <dgm:cxn modelId="{EAAD0486-B856-48FA-BE69-5FC145475259}" type="presOf" srcId="{A1C0AEAA-D290-403D-A12F-65E03A62E6A7}" destId="{3EF95EEA-8CEA-4A0F-953B-44C2193780E2}" srcOrd="1" destOrd="0" presId="urn:microsoft.com/office/officeart/2005/8/layout/list1"/>
    <dgm:cxn modelId="{94E27106-BD0B-43F7-B9EA-9B89E00861CA}" srcId="{5CC15F32-CF7B-4A5C-80B6-43D6E9B0E326}" destId="{28F67297-F636-44CB-8DC2-7DEC526348CE}" srcOrd="6" destOrd="0" parTransId="{5FD32F24-0962-4D09-9DA1-73FB967ABE4C}" sibTransId="{A834D2AC-1640-4E4A-96BC-EB93CA3E736F}"/>
    <dgm:cxn modelId="{356BD733-17B5-4FF6-AE40-549ABDD1FB4A}" type="presOf" srcId="{9A01AAA9-E45A-46E8-9880-BBBA2F403FE3}" destId="{95601D23-644F-4EFC-9903-35D72BFB2339}" srcOrd="1" destOrd="0" presId="urn:microsoft.com/office/officeart/2005/8/layout/list1"/>
    <dgm:cxn modelId="{997B90BE-E59D-40F8-875F-71665A4AEB05}" type="presOf" srcId="{72EA314A-3D6F-4DA0-8147-DD5F4A1A8387}" destId="{39361687-ADAB-4179-958C-64ED022758C7}" srcOrd="0" destOrd="0" presId="urn:microsoft.com/office/officeart/2005/8/layout/list1"/>
    <dgm:cxn modelId="{DA15484F-1E42-4B13-8A82-99CC47BF8BF0}" type="presParOf" srcId="{DB7B0083-D812-4E47-B327-6E31DC970F5F}" destId="{4CDC8A9D-EA34-4DF5-BE51-BBC1C6308A19}" srcOrd="0" destOrd="0" presId="urn:microsoft.com/office/officeart/2005/8/layout/list1"/>
    <dgm:cxn modelId="{B66523FD-3289-4A75-917E-029C5042148E}" type="presParOf" srcId="{4CDC8A9D-EA34-4DF5-BE51-BBC1C6308A19}" destId="{9CD8E807-0E68-4417-AAED-756C09CAE01F}" srcOrd="0" destOrd="0" presId="urn:microsoft.com/office/officeart/2005/8/layout/list1"/>
    <dgm:cxn modelId="{AA8A93EA-AA01-4898-994E-50536BB5DB7B}" type="presParOf" srcId="{4CDC8A9D-EA34-4DF5-BE51-BBC1C6308A19}" destId="{1F346ACD-C6C9-454D-BD01-A935618DA536}" srcOrd="1" destOrd="0" presId="urn:microsoft.com/office/officeart/2005/8/layout/list1"/>
    <dgm:cxn modelId="{9A13E7D5-7550-4F6E-B382-7EF7C063B31D}" type="presParOf" srcId="{DB7B0083-D812-4E47-B327-6E31DC970F5F}" destId="{C8E72427-120B-44E3-9009-2B50EC219399}" srcOrd="1" destOrd="0" presId="urn:microsoft.com/office/officeart/2005/8/layout/list1"/>
    <dgm:cxn modelId="{65F78E92-AF17-43E1-AE9E-5ACBB232342F}" type="presParOf" srcId="{DB7B0083-D812-4E47-B327-6E31DC970F5F}" destId="{5D881BF8-03F4-411D-9C2D-FBE5F8B5EA2B}" srcOrd="2" destOrd="0" presId="urn:microsoft.com/office/officeart/2005/8/layout/list1"/>
    <dgm:cxn modelId="{559E1572-8A3B-47A0-AFAD-E8D34BC73F08}" type="presParOf" srcId="{DB7B0083-D812-4E47-B327-6E31DC970F5F}" destId="{2D445280-DB84-4A03-8D53-6BC9527FD06B}" srcOrd="3" destOrd="0" presId="urn:microsoft.com/office/officeart/2005/8/layout/list1"/>
    <dgm:cxn modelId="{C15CF0F2-5387-4B5C-8971-7C8D0B3914BC}" type="presParOf" srcId="{DB7B0083-D812-4E47-B327-6E31DC970F5F}" destId="{D90DECA1-3489-422C-8685-3812B12A59DF}" srcOrd="4" destOrd="0" presId="urn:microsoft.com/office/officeart/2005/8/layout/list1"/>
    <dgm:cxn modelId="{1EA9F46A-A1DE-49C8-B494-AD1B6CFC4B74}" type="presParOf" srcId="{D90DECA1-3489-422C-8685-3812B12A59DF}" destId="{4ED1B199-432C-4E38-9C5B-77876DE21D5E}" srcOrd="0" destOrd="0" presId="urn:microsoft.com/office/officeart/2005/8/layout/list1"/>
    <dgm:cxn modelId="{EA037A40-494A-4169-8FE4-3C54EC534899}" type="presParOf" srcId="{D90DECA1-3489-422C-8685-3812B12A59DF}" destId="{95601D23-644F-4EFC-9903-35D72BFB2339}" srcOrd="1" destOrd="0" presId="urn:microsoft.com/office/officeart/2005/8/layout/list1"/>
    <dgm:cxn modelId="{6991594C-18FC-404C-83AD-5CAF511D69FE}" type="presParOf" srcId="{DB7B0083-D812-4E47-B327-6E31DC970F5F}" destId="{FF3FE6F1-12F5-49A0-BB1D-67C4452F2874}" srcOrd="5" destOrd="0" presId="urn:microsoft.com/office/officeart/2005/8/layout/list1"/>
    <dgm:cxn modelId="{10E51752-7FF9-4167-9F82-D57DFBD7DA48}" type="presParOf" srcId="{DB7B0083-D812-4E47-B327-6E31DC970F5F}" destId="{57A0ECA5-5177-4B2C-989D-880FD78562F0}" srcOrd="6" destOrd="0" presId="urn:microsoft.com/office/officeart/2005/8/layout/list1"/>
    <dgm:cxn modelId="{FC6A6B00-6BCA-462B-91E8-55A6BDACE434}" type="presParOf" srcId="{DB7B0083-D812-4E47-B327-6E31DC970F5F}" destId="{83DF0DE4-57BA-4BC6-B73F-9E6EB87636C1}" srcOrd="7" destOrd="0" presId="urn:microsoft.com/office/officeart/2005/8/layout/list1"/>
    <dgm:cxn modelId="{C720D6B1-C10C-4BEB-80AC-F3E5E6605EFC}" type="presParOf" srcId="{DB7B0083-D812-4E47-B327-6E31DC970F5F}" destId="{F7677911-B823-473A-AB00-5033D8CBB983}" srcOrd="8" destOrd="0" presId="urn:microsoft.com/office/officeart/2005/8/layout/list1"/>
    <dgm:cxn modelId="{624EDED3-DF52-4314-A657-635852795CBA}" type="presParOf" srcId="{F7677911-B823-473A-AB00-5033D8CBB983}" destId="{F280F67C-8B46-4DC6-8675-88337B0CD144}" srcOrd="0" destOrd="0" presId="urn:microsoft.com/office/officeart/2005/8/layout/list1"/>
    <dgm:cxn modelId="{130DABD4-EBCA-4B18-B719-6FF3C318C123}" type="presParOf" srcId="{F7677911-B823-473A-AB00-5033D8CBB983}" destId="{56B54AEB-AAF7-4A8F-B0B7-66338B53AD8E}" srcOrd="1" destOrd="0" presId="urn:microsoft.com/office/officeart/2005/8/layout/list1"/>
    <dgm:cxn modelId="{C077C78B-BE09-466D-BC85-2CAEABC97B2C}" type="presParOf" srcId="{DB7B0083-D812-4E47-B327-6E31DC970F5F}" destId="{D3CDCDE2-C641-4876-884B-3F5E3F3CB36F}" srcOrd="9" destOrd="0" presId="urn:microsoft.com/office/officeart/2005/8/layout/list1"/>
    <dgm:cxn modelId="{427F28B5-53B2-4586-A178-6A177816C4E5}" type="presParOf" srcId="{DB7B0083-D812-4E47-B327-6E31DC970F5F}" destId="{D56D0D2E-9CE4-4F76-965E-E8913B25F043}" srcOrd="10" destOrd="0" presId="urn:microsoft.com/office/officeart/2005/8/layout/list1"/>
    <dgm:cxn modelId="{0D60FFB1-CA9F-4C9D-8BEA-FB53AB1BFD89}" type="presParOf" srcId="{DB7B0083-D812-4E47-B327-6E31DC970F5F}" destId="{01951352-A7BF-49DC-B9EE-9A60A931A272}" srcOrd="11" destOrd="0" presId="urn:microsoft.com/office/officeart/2005/8/layout/list1"/>
    <dgm:cxn modelId="{3D93A483-A2CC-40E8-9172-1809116DD467}" type="presParOf" srcId="{DB7B0083-D812-4E47-B327-6E31DC970F5F}" destId="{E30964C6-0576-41ED-9C30-3D7FFB0A717F}" srcOrd="12" destOrd="0" presId="urn:microsoft.com/office/officeart/2005/8/layout/list1"/>
    <dgm:cxn modelId="{E19E086A-AA02-4E91-BADB-1D3F2C590BDE}" type="presParOf" srcId="{E30964C6-0576-41ED-9C30-3D7FFB0A717F}" destId="{0070E895-9ABC-4AA8-927E-5D7CB793EA22}" srcOrd="0" destOrd="0" presId="urn:microsoft.com/office/officeart/2005/8/layout/list1"/>
    <dgm:cxn modelId="{08F62746-1E74-4E7C-A229-DBDB7D3F6A3D}" type="presParOf" srcId="{E30964C6-0576-41ED-9C30-3D7FFB0A717F}" destId="{3EF95EEA-8CEA-4A0F-953B-44C2193780E2}" srcOrd="1" destOrd="0" presId="urn:microsoft.com/office/officeart/2005/8/layout/list1"/>
    <dgm:cxn modelId="{6E28A7ED-CA8E-4749-89A1-02E45AAFFA63}" type="presParOf" srcId="{DB7B0083-D812-4E47-B327-6E31DC970F5F}" destId="{F5E76D53-EA5F-4437-8973-F40A71F844DF}" srcOrd="13" destOrd="0" presId="urn:microsoft.com/office/officeart/2005/8/layout/list1"/>
    <dgm:cxn modelId="{82C220CA-D7DB-4A9D-A0E5-85F69984A694}" type="presParOf" srcId="{DB7B0083-D812-4E47-B327-6E31DC970F5F}" destId="{0C5F9053-55F1-4288-86A3-D11C9C93DFF7}" srcOrd="14" destOrd="0" presId="urn:microsoft.com/office/officeart/2005/8/layout/list1"/>
    <dgm:cxn modelId="{F321E455-F543-4C62-AB76-CAF0C84EB3A9}" type="presParOf" srcId="{DB7B0083-D812-4E47-B327-6E31DC970F5F}" destId="{CF2943F0-A82E-4F03-8FCB-8B9E3DE29220}" srcOrd="15" destOrd="0" presId="urn:microsoft.com/office/officeart/2005/8/layout/list1"/>
    <dgm:cxn modelId="{39277EC2-27E3-4228-9F7F-E7AEB5F9FD63}" type="presParOf" srcId="{DB7B0083-D812-4E47-B327-6E31DC970F5F}" destId="{4664A790-0469-4687-AA8A-B6F5FD456DB4}" srcOrd="16" destOrd="0" presId="urn:microsoft.com/office/officeart/2005/8/layout/list1"/>
    <dgm:cxn modelId="{E1331B10-3DF7-42B2-A9EC-C9D1BAFEDAF8}" type="presParOf" srcId="{4664A790-0469-4687-AA8A-B6F5FD456DB4}" destId="{3F4ABACE-AE28-4366-9108-336827919D15}" srcOrd="0" destOrd="0" presId="urn:microsoft.com/office/officeart/2005/8/layout/list1"/>
    <dgm:cxn modelId="{D4391A89-A7EF-4D87-A33C-6A9586070BD2}" type="presParOf" srcId="{4664A790-0469-4687-AA8A-B6F5FD456DB4}" destId="{2E19B644-6886-486D-ACCA-839EECC2DC71}" srcOrd="1" destOrd="0" presId="urn:microsoft.com/office/officeart/2005/8/layout/list1"/>
    <dgm:cxn modelId="{8673D5B5-D425-4DE8-8531-D7289DBDEF7B}" type="presParOf" srcId="{DB7B0083-D812-4E47-B327-6E31DC970F5F}" destId="{0DA9095A-C180-46F1-8169-DE27226BE3B9}" srcOrd="17" destOrd="0" presId="urn:microsoft.com/office/officeart/2005/8/layout/list1"/>
    <dgm:cxn modelId="{A89A3DBA-BE37-4B05-8181-36C6A08C8EC8}" type="presParOf" srcId="{DB7B0083-D812-4E47-B327-6E31DC970F5F}" destId="{B1B0EFB4-0E4A-4C04-8BD5-0124487C3C2C}" srcOrd="18" destOrd="0" presId="urn:microsoft.com/office/officeart/2005/8/layout/list1"/>
    <dgm:cxn modelId="{E46912E7-2BE4-4447-A9FF-0D81D919D9F1}" type="presParOf" srcId="{DB7B0083-D812-4E47-B327-6E31DC970F5F}" destId="{BE8C7A51-CE8E-4922-BFB4-8A70F760B2D5}" srcOrd="19" destOrd="0" presId="urn:microsoft.com/office/officeart/2005/8/layout/list1"/>
    <dgm:cxn modelId="{A70F44EB-0324-4152-9A94-12CEC3EF89D7}" type="presParOf" srcId="{DB7B0083-D812-4E47-B327-6E31DC970F5F}" destId="{577A07EE-0C2E-4646-8D99-85BE74AC80D9}" srcOrd="20" destOrd="0" presId="urn:microsoft.com/office/officeart/2005/8/layout/list1"/>
    <dgm:cxn modelId="{15B0BD15-BBFD-41A2-8BD1-66B89FB44217}" type="presParOf" srcId="{577A07EE-0C2E-4646-8D99-85BE74AC80D9}" destId="{39361687-ADAB-4179-958C-64ED022758C7}" srcOrd="0" destOrd="0" presId="urn:microsoft.com/office/officeart/2005/8/layout/list1"/>
    <dgm:cxn modelId="{92B04811-BA2F-4687-AC39-8A294F240BFA}" type="presParOf" srcId="{577A07EE-0C2E-4646-8D99-85BE74AC80D9}" destId="{4E24A7E8-83F4-48DE-ABA7-8122EACB2655}" srcOrd="1" destOrd="0" presId="urn:microsoft.com/office/officeart/2005/8/layout/list1"/>
    <dgm:cxn modelId="{793B69E3-1B6D-4F97-8A93-D4D6DBEDBC71}" type="presParOf" srcId="{DB7B0083-D812-4E47-B327-6E31DC970F5F}" destId="{6AD94CC1-DECE-444F-93EF-CF76A0CAC122}" srcOrd="21" destOrd="0" presId="urn:microsoft.com/office/officeart/2005/8/layout/list1"/>
    <dgm:cxn modelId="{5A168199-9D67-4E03-8870-635398B741FA}" type="presParOf" srcId="{DB7B0083-D812-4E47-B327-6E31DC970F5F}" destId="{4D9453C2-AEEF-43E7-9FA2-3893C3AD24FA}" srcOrd="22" destOrd="0" presId="urn:microsoft.com/office/officeart/2005/8/layout/list1"/>
    <dgm:cxn modelId="{12459D80-6380-4592-9605-89C5BF85B61F}" type="presParOf" srcId="{DB7B0083-D812-4E47-B327-6E31DC970F5F}" destId="{4A6FC39A-1B20-4EE5-9BBD-4E35A05189EB}" srcOrd="23" destOrd="0" presId="urn:microsoft.com/office/officeart/2005/8/layout/list1"/>
    <dgm:cxn modelId="{DC2FC7B9-541C-484F-9A8E-E5505927AD3F}" type="presParOf" srcId="{DB7B0083-D812-4E47-B327-6E31DC970F5F}" destId="{6438AFA9-5BCF-487F-9114-92D575DDED60}" srcOrd="24" destOrd="0" presId="urn:microsoft.com/office/officeart/2005/8/layout/list1"/>
    <dgm:cxn modelId="{BAF5A049-AD4F-45ED-A776-878100B9AD94}" type="presParOf" srcId="{6438AFA9-5BCF-487F-9114-92D575DDED60}" destId="{5998C278-7824-41FA-89FD-231A131CD7F9}" srcOrd="0" destOrd="0" presId="urn:microsoft.com/office/officeart/2005/8/layout/list1"/>
    <dgm:cxn modelId="{EF78FA27-0B00-4A37-A164-C03380BA7575}" type="presParOf" srcId="{6438AFA9-5BCF-487F-9114-92D575DDED60}" destId="{EE58DE0E-E5D2-4767-8A11-3F4D822F24A2}" srcOrd="1" destOrd="0" presId="urn:microsoft.com/office/officeart/2005/8/layout/list1"/>
    <dgm:cxn modelId="{527EA131-B59B-4B37-9148-492D28E17A98}" type="presParOf" srcId="{DB7B0083-D812-4E47-B327-6E31DC970F5F}" destId="{F94857A5-6B35-44A8-A61C-31DB8384AD4E}" srcOrd="25" destOrd="0" presId="urn:microsoft.com/office/officeart/2005/8/layout/list1"/>
    <dgm:cxn modelId="{C0A084E5-01CB-4B8A-87E9-AE52CEAE522F}" type="presParOf" srcId="{DB7B0083-D812-4E47-B327-6E31DC970F5F}" destId="{8DF45677-0157-4950-8A47-A1779A61877F}" srcOrd="26"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C15F32-CF7B-4A5C-80B6-43D6E9B0E326}"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085254C1-C783-4C21-90EC-21742501860F}">
      <dgm:prSet custT="1"/>
      <dgm:spPr>
        <a:solidFill>
          <a:srgbClr val="760000"/>
        </a:solidFill>
      </dgm:spPr>
      <dgm:t>
        <a:bodyPr/>
        <a:lstStyle/>
        <a:p>
          <a:r>
            <a:rPr lang="en-US" sz="1800" b="1" dirty="0" smtClean="0">
              <a:latin typeface="Corbel" pitchFamily="34" charset="0"/>
            </a:rPr>
            <a:t>Hamlet’s Madness</a:t>
          </a:r>
          <a:endParaRPr lang="en-US" sz="1800" b="1" dirty="0">
            <a:latin typeface="Corbel" pitchFamily="34" charset="0"/>
          </a:endParaRPr>
        </a:p>
      </dgm:t>
    </dgm:pt>
    <dgm:pt modelId="{D44B6AE2-BC4C-4655-869B-20736B3DEC2B}" type="parTrans" cxnId="{CB59FC29-5C0C-42B2-BA24-E645C3B9E056}">
      <dgm:prSet/>
      <dgm:spPr/>
      <dgm:t>
        <a:bodyPr/>
        <a:lstStyle/>
        <a:p>
          <a:endParaRPr lang="en-US" sz="1800" b="1">
            <a:latin typeface="Corbel" pitchFamily="34" charset="0"/>
          </a:endParaRPr>
        </a:p>
      </dgm:t>
    </dgm:pt>
    <dgm:pt modelId="{F4952287-E188-4AE7-A8EB-F52D02B25E60}" type="sibTrans" cxnId="{CB59FC29-5C0C-42B2-BA24-E645C3B9E056}">
      <dgm:prSet/>
      <dgm:spPr/>
      <dgm:t>
        <a:bodyPr/>
        <a:lstStyle/>
        <a:p>
          <a:endParaRPr lang="en-US" sz="1800" b="1">
            <a:latin typeface="Corbel" pitchFamily="34" charset="0"/>
          </a:endParaRPr>
        </a:p>
      </dgm:t>
    </dgm:pt>
    <dgm:pt modelId="{3BA56204-A577-4217-939C-53206A1E282B}">
      <dgm:prSet custT="1"/>
      <dgm:spPr>
        <a:solidFill>
          <a:srgbClr val="760000"/>
        </a:solidFill>
      </dgm:spPr>
      <dgm:t>
        <a:bodyPr/>
        <a:lstStyle/>
        <a:p>
          <a:r>
            <a:rPr lang="en-US" sz="1800" b="1" dirty="0" smtClean="0">
              <a:latin typeface="Corbel" pitchFamily="34" charset="0"/>
            </a:rPr>
            <a:t>Hamlet’s Problem</a:t>
          </a:r>
          <a:endParaRPr lang="en-US" sz="1800" b="1" dirty="0">
            <a:latin typeface="Corbel" pitchFamily="34" charset="0"/>
          </a:endParaRPr>
        </a:p>
      </dgm:t>
    </dgm:pt>
    <dgm:pt modelId="{8BF3B88C-D367-43C2-BAFF-CE0C92745F71}" type="parTrans" cxnId="{85B9A975-9F75-48AB-A0C7-E063B4CCFAB7}">
      <dgm:prSet/>
      <dgm:spPr/>
      <dgm:t>
        <a:bodyPr/>
        <a:lstStyle/>
        <a:p>
          <a:endParaRPr lang="en-US" sz="1800" b="1">
            <a:latin typeface="Corbel" pitchFamily="34" charset="0"/>
          </a:endParaRPr>
        </a:p>
      </dgm:t>
    </dgm:pt>
    <dgm:pt modelId="{2F692481-46EA-4DEF-A751-3B29B2CD857D}" type="sibTrans" cxnId="{85B9A975-9F75-48AB-A0C7-E063B4CCFAB7}">
      <dgm:prSet/>
      <dgm:spPr/>
      <dgm:t>
        <a:bodyPr/>
        <a:lstStyle/>
        <a:p>
          <a:endParaRPr lang="en-US" sz="1800" b="1">
            <a:latin typeface="Corbel" pitchFamily="34" charset="0"/>
          </a:endParaRPr>
        </a:p>
      </dgm:t>
    </dgm:pt>
    <dgm:pt modelId="{CA0757CA-3D7E-429F-9DC8-6BFF371D7D00}">
      <dgm:prSet custT="1"/>
      <dgm:spPr>
        <a:solidFill>
          <a:srgbClr val="760000"/>
        </a:solidFill>
      </dgm:spPr>
      <dgm:t>
        <a:bodyPr/>
        <a:lstStyle/>
        <a:p>
          <a:r>
            <a:rPr lang="en-US" sz="1800" b="1" dirty="0" smtClean="0">
              <a:latin typeface="Corbel" pitchFamily="34" charset="0"/>
            </a:rPr>
            <a:t>Hamlet and Women</a:t>
          </a:r>
          <a:endParaRPr lang="en-US" sz="1800" b="1" dirty="0">
            <a:latin typeface="Corbel" pitchFamily="34" charset="0"/>
          </a:endParaRPr>
        </a:p>
      </dgm:t>
    </dgm:pt>
    <dgm:pt modelId="{3926ED66-5546-400F-9CE1-95DCA46C7EE0}" type="parTrans" cxnId="{E861834D-CEEE-4C90-B94F-FBDC251013B7}">
      <dgm:prSet/>
      <dgm:spPr/>
      <dgm:t>
        <a:bodyPr/>
        <a:lstStyle/>
        <a:p>
          <a:endParaRPr lang="en-US" sz="1800" b="1">
            <a:latin typeface="Corbel" pitchFamily="34" charset="0"/>
          </a:endParaRPr>
        </a:p>
      </dgm:t>
    </dgm:pt>
    <dgm:pt modelId="{FBB240CC-D4A7-46E2-9E3A-C235FC47D5D7}" type="sibTrans" cxnId="{E861834D-CEEE-4C90-B94F-FBDC251013B7}">
      <dgm:prSet/>
      <dgm:spPr/>
      <dgm:t>
        <a:bodyPr/>
        <a:lstStyle/>
        <a:p>
          <a:endParaRPr lang="en-US" sz="1800" b="1">
            <a:latin typeface="Corbel" pitchFamily="34" charset="0"/>
          </a:endParaRPr>
        </a:p>
      </dgm:t>
    </dgm:pt>
    <dgm:pt modelId="{15BC2702-DF31-4305-9D81-7FB49B4C07F8}">
      <dgm:prSet custT="1"/>
      <dgm:spPr>
        <a:solidFill>
          <a:srgbClr val="760000"/>
        </a:solidFill>
      </dgm:spPr>
      <dgm:t>
        <a:bodyPr/>
        <a:lstStyle/>
        <a:p>
          <a:r>
            <a:rPr lang="en-US" sz="1800" b="1" dirty="0" smtClean="0">
              <a:latin typeface="Corbel" pitchFamily="34" charset="0"/>
              <a:hlinkClick xmlns:r="http://schemas.openxmlformats.org/officeDocument/2006/relationships" r:id="rId1" action="ppaction://hlinksldjump"/>
            </a:rPr>
            <a:t>Hamlet’s Delay</a:t>
          </a:r>
          <a:endParaRPr lang="en-US" sz="1800" b="1" dirty="0">
            <a:latin typeface="Corbel" pitchFamily="34" charset="0"/>
          </a:endParaRPr>
        </a:p>
      </dgm:t>
    </dgm:pt>
    <dgm:pt modelId="{5C60AD3E-5D17-4813-9FE2-F79D68BF93D8}" type="parTrans" cxnId="{646D737F-1E0F-4495-864E-8DD28F8A2465}">
      <dgm:prSet/>
      <dgm:spPr/>
      <dgm:t>
        <a:bodyPr/>
        <a:lstStyle/>
        <a:p>
          <a:endParaRPr lang="en-US" sz="1800" b="1">
            <a:latin typeface="Corbel" pitchFamily="34" charset="0"/>
          </a:endParaRPr>
        </a:p>
      </dgm:t>
    </dgm:pt>
    <dgm:pt modelId="{8952DEC7-4CD6-41BA-BDC6-D0AA33A7E0C9}" type="sibTrans" cxnId="{646D737F-1E0F-4495-864E-8DD28F8A2465}">
      <dgm:prSet/>
      <dgm:spPr/>
      <dgm:t>
        <a:bodyPr/>
        <a:lstStyle/>
        <a:p>
          <a:endParaRPr lang="en-US" sz="1800" b="1">
            <a:latin typeface="Corbel" pitchFamily="34" charset="0"/>
          </a:endParaRPr>
        </a:p>
      </dgm:t>
    </dgm:pt>
    <dgm:pt modelId="{9CBEB90D-97C5-4A03-B8F4-4F9DFB998232}">
      <dgm:prSet custT="1"/>
      <dgm:spPr>
        <a:solidFill>
          <a:srgbClr val="760000"/>
        </a:solidFill>
      </dgm:spPr>
      <dgm:t>
        <a:bodyPr/>
        <a:lstStyle/>
        <a:p>
          <a:r>
            <a:rPr lang="en-US" sz="1800" b="1" dirty="0" smtClean="0">
              <a:latin typeface="Corbel" pitchFamily="34" charset="0"/>
            </a:rPr>
            <a:t>Hamlet and His Mother</a:t>
          </a:r>
          <a:endParaRPr lang="en-US" sz="1800" b="1" dirty="0">
            <a:latin typeface="Corbel" pitchFamily="34" charset="0"/>
          </a:endParaRPr>
        </a:p>
      </dgm:t>
    </dgm:pt>
    <dgm:pt modelId="{84B4E578-C7CA-4BA0-A004-5788249FBA79}" type="parTrans" cxnId="{1E103967-A6C4-4D1F-A9F8-E816733F3448}">
      <dgm:prSet/>
      <dgm:spPr/>
      <dgm:t>
        <a:bodyPr/>
        <a:lstStyle/>
        <a:p>
          <a:endParaRPr lang="en-US" sz="1800" b="1"/>
        </a:p>
      </dgm:t>
    </dgm:pt>
    <dgm:pt modelId="{8D7CD33D-0F6E-439C-8A20-3799A992DB0C}" type="sibTrans" cxnId="{1E103967-A6C4-4D1F-A9F8-E816733F3448}">
      <dgm:prSet/>
      <dgm:spPr/>
      <dgm:t>
        <a:bodyPr/>
        <a:lstStyle/>
        <a:p>
          <a:endParaRPr lang="en-US" sz="1800" b="1"/>
        </a:p>
      </dgm:t>
    </dgm:pt>
    <dgm:pt modelId="{2AA3BE1D-5A5C-42AF-9543-C724EC04B207}">
      <dgm:prSet custT="1"/>
      <dgm:spPr>
        <a:solidFill>
          <a:srgbClr val="760000"/>
        </a:solidFill>
      </dgm:spPr>
      <dgm:t>
        <a:bodyPr/>
        <a:lstStyle/>
        <a:p>
          <a:r>
            <a:rPr lang="en-US" sz="1800" b="1" dirty="0" smtClean="0">
              <a:latin typeface="Corbel" pitchFamily="34" charset="0"/>
            </a:rPr>
            <a:t>Hamlet and Oedipus</a:t>
          </a:r>
          <a:endParaRPr lang="en-US" sz="1800" b="1" dirty="0">
            <a:latin typeface="Corbel" pitchFamily="34" charset="0"/>
          </a:endParaRPr>
        </a:p>
      </dgm:t>
    </dgm:pt>
    <dgm:pt modelId="{D69451E8-00CA-49E3-B1B4-17F19F381142}" type="parTrans" cxnId="{32626B76-4939-47FD-AACE-00D66958FA42}">
      <dgm:prSet/>
      <dgm:spPr/>
      <dgm:t>
        <a:bodyPr/>
        <a:lstStyle/>
        <a:p>
          <a:endParaRPr lang="en-US" sz="1800" b="1"/>
        </a:p>
      </dgm:t>
    </dgm:pt>
    <dgm:pt modelId="{245D0247-B993-4CD1-B88E-2FA86E0178B9}" type="sibTrans" cxnId="{32626B76-4939-47FD-AACE-00D66958FA42}">
      <dgm:prSet/>
      <dgm:spPr/>
      <dgm:t>
        <a:bodyPr/>
        <a:lstStyle/>
        <a:p>
          <a:endParaRPr lang="en-US" sz="1800" b="1"/>
        </a:p>
      </dgm:t>
    </dgm:pt>
    <dgm:pt modelId="{DB7B0083-D812-4E47-B327-6E31DC970F5F}" type="pres">
      <dgm:prSet presAssocID="{5CC15F32-CF7B-4A5C-80B6-43D6E9B0E326}" presName="linear" presStyleCnt="0">
        <dgm:presLayoutVars>
          <dgm:dir/>
          <dgm:animLvl val="lvl"/>
          <dgm:resizeHandles val="exact"/>
        </dgm:presLayoutVars>
      </dgm:prSet>
      <dgm:spPr/>
      <dgm:t>
        <a:bodyPr/>
        <a:lstStyle/>
        <a:p>
          <a:endParaRPr lang="en-US"/>
        </a:p>
      </dgm:t>
    </dgm:pt>
    <dgm:pt modelId="{8B797BD1-E7FB-4D6C-A144-E392B67C4E2F}" type="pres">
      <dgm:prSet presAssocID="{3BA56204-A577-4217-939C-53206A1E282B}" presName="parentLin" presStyleCnt="0"/>
      <dgm:spPr/>
    </dgm:pt>
    <dgm:pt modelId="{E92A3E3D-85D6-4051-825C-D40342427137}" type="pres">
      <dgm:prSet presAssocID="{3BA56204-A577-4217-939C-53206A1E282B}" presName="parentLeftMargin" presStyleLbl="node1" presStyleIdx="0" presStyleCnt="6"/>
      <dgm:spPr/>
      <dgm:t>
        <a:bodyPr/>
        <a:lstStyle/>
        <a:p>
          <a:endParaRPr lang="en-US"/>
        </a:p>
      </dgm:t>
    </dgm:pt>
    <dgm:pt modelId="{0A2DCB75-CE7F-4718-8C4B-3CEEB7F914BF}" type="pres">
      <dgm:prSet presAssocID="{3BA56204-A577-4217-939C-53206A1E282B}" presName="parentText" presStyleLbl="node1" presStyleIdx="0" presStyleCnt="6" custScaleX="142857">
        <dgm:presLayoutVars>
          <dgm:chMax val="0"/>
          <dgm:bulletEnabled val="1"/>
        </dgm:presLayoutVars>
      </dgm:prSet>
      <dgm:spPr/>
      <dgm:t>
        <a:bodyPr/>
        <a:lstStyle/>
        <a:p>
          <a:endParaRPr lang="en-US"/>
        </a:p>
      </dgm:t>
    </dgm:pt>
    <dgm:pt modelId="{A6947386-62B9-4B7D-89C5-2B3EA687BAF7}" type="pres">
      <dgm:prSet presAssocID="{3BA56204-A577-4217-939C-53206A1E282B}" presName="negativeSpace" presStyleCnt="0"/>
      <dgm:spPr/>
    </dgm:pt>
    <dgm:pt modelId="{D3DDDC6C-244D-4DA0-84B3-E6117274044F}" type="pres">
      <dgm:prSet presAssocID="{3BA56204-A577-4217-939C-53206A1E282B}" presName="childText" presStyleLbl="conFgAcc1" presStyleIdx="0" presStyleCnt="6" custLinFactNeighborY="-2500">
        <dgm:presLayoutVars>
          <dgm:bulletEnabled val="1"/>
        </dgm:presLayoutVars>
      </dgm:prSet>
      <dgm:spPr>
        <a:solidFill>
          <a:schemeClr val="bg1">
            <a:lumMod val="75000"/>
            <a:lumOff val="25000"/>
            <a:alpha val="90000"/>
          </a:schemeClr>
        </a:solidFill>
      </dgm:spPr>
      <dgm:t>
        <a:bodyPr/>
        <a:lstStyle/>
        <a:p>
          <a:endParaRPr lang="en-US"/>
        </a:p>
      </dgm:t>
    </dgm:pt>
    <dgm:pt modelId="{C32749DD-9D06-4593-958D-F42EA9C2591E}" type="pres">
      <dgm:prSet presAssocID="{2F692481-46EA-4DEF-A751-3B29B2CD857D}" presName="spaceBetweenRectangles" presStyleCnt="0"/>
      <dgm:spPr/>
    </dgm:pt>
    <dgm:pt modelId="{FC9472CE-FD38-47DB-A8DF-F2CFBAADC2CE}" type="pres">
      <dgm:prSet presAssocID="{085254C1-C783-4C21-90EC-21742501860F}" presName="parentLin" presStyleCnt="0"/>
      <dgm:spPr/>
    </dgm:pt>
    <dgm:pt modelId="{F723771C-7B68-4096-A9C7-BAB36643175E}" type="pres">
      <dgm:prSet presAssocID="{085254C1-C783-4C21-90EC-21742501860F}" presName="parentLeftMargin" presStyleLbl="node1" presStyleIdx="0" presStyleCnt="6"/>
      <dgm:spPr/>
      <dgm:t>
        <a:bodyPr/>
        <a:lstStyle/>
        <a:p>
          <a:endParaRPr lang="en-US"/>
        </a:p>
      </dgm:t>
    </dgm:pt>
    <dgm:pt modelId="{60004947-BEF4-47BD-9F67-7945EDBD64E7}" type="pres">
      <dgm:prSet presAssocID="{085254C1-C783-4C21-90EC-21742501860F}" presName="parentText" presStyleLbl="node1" presStyleIdx="1" presStyleCnt="6" custScaleX="142857">
        <dgm:presLayoutVars>
          <dgm:chMax val="0"/>
          <dgm:bulletEnabled val="1"/>
        </dgm:presLayoutVars>
      </dgm:prSet>
      <dgm:spPr/>
      <dgm:t>
        <a:bodyPr/>
        <a:lstStyle/>
        <a:p>
          <a:endParaRPr lang="en-US"/>
        </a:p>
      </dgm:t>
    </dgm:pt>
    <dgm:pt modelId="{A9643AD4-15E3-4F50-9984-9726EF5635E1}" type="pres">
      <dgm:prSet presAssocID="{085254C1-C783-4C21-90EC-21742501860F}" presName="negativeSpace" presStyleCnt="0"/>
      <dgm:spPr/>
    </dgm:pt>
    <dgm:pt modelId="{DAE1A2CB-B73B-4D59-A891-E61969BF2DD6}" type="pres">
      <dgm:prSet presAssocID="{085254C1-C783-4C21-90EC-21742501860F}" presName="childText" presStyleLbl="conFgAcc1" presStyleIdx="1" presStyleCnt="6" custLinFactNeighborY="-2500">
        <dgm:presLayoutVars>
          <dgm:bulletEnabled val="1"/>
        </dgm:presLayoutVars>
      </dgm:prSet>
      <dgm:spPr>
        <a:solidFill>
          <a:schemeClr val="bg1">
            <a:lumMod val="75000"/>
            <a:lumOff val="25000"/>
            <a:alpha val="90000"/>
          </a:schemeClr>
        </a:solidFill>
      </dgm:spPr>
      <dgm:t>
        <a:bodyPr/>
        <a:lstStyle/>
        <a:p>
          <a:endParaRPr lang="en-US"/>
        </a:p>
      </dgm:t>
    </dgm:pt>
    <dgm:pt modelId="{6DCF27BF-BB2C-4813-BD0A-5BCF38632289}" type="pres">
      <dgm:prSet presAssocID="{F4952287-E188-4AE7-A8EB-F52D02B25E60}" presName="spaceBetweenRectangles" presStyleCnt="0"/>
      <dgm:spPr/>
    </dgm:pt>
    <dgm:pt modelId="{7DB51F4D-934B-4AF2-9BC8-E7B5645329E1}" type="pres">
      <dgm:prSet presAssocID="{15BC2702-DF31-4305-9D81-7FB49B4C07F8}" presName="parentLin" presStyleCnt="0"/>
      <dgm:spPr/>
    </dgm:pt>
    <dgm:pt modelId="{DA68DED5-C3FD-4898-A408-35E29AA8CE0E}" type="pres">
      <dgm:prSet presAssocID="{15BC2702-DF31-4305-9D81-7FB49B4C07F8}" presName="parentLeftMargin" presStyleLbl="node1" presStyleIdx="1" presStyleCnt="6"/>
      <dgm:spPr/>
      <dgm:t>
        <a:bodyPr/>
        <a:lstStyle/>
        <a:p>
          <a:endParaRPr lang="en-US"/>
        </a:p>
      </dgm:t>
    </dgm:pt>
    <dgm:pt modelId="{79EC6F4B-3942-426C-AFC5-C5D56DCC472D}" type="pres">
      <dgm:prSet presAssocID="{15BC2702-DF31-4305-9D81-7FB49B4C07F8}" presName="parentText" presStyleLbl="node1" presStyleIdx="2" presStyleCnt="6" custScaleX="142857" custLinFactNeighborY="6552">
        <dgm:presLayoutVars>
          <dgm:chMax val="0"/>
          <dgm:bulletEnabled val="1"/>
        </dgm:presLayoutVars>
      </dgm:prSet>
      <dgm:spPr/>
      <dgm:t>
        <a:bodyPr/>
        <a:lstStyle/>
        <a:p>
          <a:endParaRPr lang="en-US"/>
        </a:p>
      </dgm:t>
    </dgm:pt>
    <dgm:pt modelId="{0AA81F19-5ABB-415C-AE9A-1B692DFA880C}" type="pres">
      <dgm:prSet presAssocID="{15BC2702-DF31-4305-9D81-7FB49B4C07F8}" presName="negativeSpace" presStyleCnt="0"/>
      <dgm:spPr/>
    </dgm:pt>
    <dgm:pt modelId="{91FAF046-7125-4FB1-8C88-A9E9A2CBFBF1}" type="pres">
      <dgm:prSet presAssocID="{15BC2702-DF31-4305-9D81-7FB49B4C07F8}" presName="childText" presStyleLbl="conFgAcc1" presStyleIdx="2" presStyleCnt="6" custLinFactNeighborY="-2500">
        <dgm:presLayoutVars>
          <dgm:bulletEnabled val="1"/>
        </dgm:presLayoutVars>
      </dgm:prSet>
      <dgm:spPr>
        <a:solidFill>
          <a:schemeClr val="bg1">
            <a:lumMod val="75000"/>
            <a:lumOff val="25000"/>
            <a:alpha val="90000"/>
          </a:schemeClr>
        </a:solidFill>
      </dgm:spPr>
      <dgm:t>
        <a:bodyPr/>
        <a:lstStyle/>
        <a:p>
          <a:endParaRPr lang="en-US"/>
        </a:p>
      </dgm:t>
    </dgm:pt>
    <dgm:pt modelId="{4887FB84-7EE2-4AE6-994D-C79191271ED5}" type="pres">
      <dgm:prSet presAssocID="{8952DEC7-4CD6-41BA-BDC6-D0AA33A7E0C9}" presName="spaceBetweenRectangles" presStyleCnt="0"/>
      <dgm:spPr/>
    </dgm:pt>
    <dgm:pt modelId="{F7B21EFE-A437-4F66-846E-6ACB9C30C7B1}" type="pres">
      <dgm:prSet presAssocID="{CA0757CA-3D7E-429F-9DC8-6BFF371D7D00}" presName="parentLin" presStyleCnt="0"/>
      <dgm:spPr/>
    </dgm:pt>
    <dgm:pt modelId="{CC968779-579A-402E-ADD1-4A415278CB49}" type="pres">
      <dgm:prSet presAssocID="{CA0757CA-3D7E-429F-9DC8-6BFF371D7D00}" presName="parentLeftMargin" presStyleLbl="node1" presStyleIdx="2" presStyleCnt="6"/>
      <dgm:spPr/>
      <dgm:t>
        <a:bodyPr/>
        <a:lstStyle/>
        <a:p>
          <a:endParaRPr lang="en-US"/>
        </a:p>
      </dgm:t>
    </dgm:pt>
    <dgm:pt modelId="{153FB0FF-B54F-4B9A-A12C-DA7A3344DEC6}" type="pres">
      <dgm:prSet presAssocID="{CA0757CA-3D7E-429F-9DC8-6BFF371D7D00}" presName="parentText" presStyleLbl="node1" presStyleIdx="3" presStyleCnt="6" custScaleX="142857">
        <dgm:presLayoutVars>
          <dgm:chMax val="0"/>
          <dgm:bulletEnabled val="1"/>
        </dgm:presLayoutVars>
      </dgm:prSet>
      <dgm:spPr/>
      <dgm:t>
        <a:bodyPr/>
        <a:lstStyle/>
        <a:p>
          <a:endParaRPr lang="en-US"/>
        </a:p>
      </dgm:t>
    </dgm:pt>
    <dgm:pt modelId="{ACE7F5F0-E1F6-48CD-ABDF-FD963436D088}" type="pres">
      <dgm:prSet presAssocID="{CA0757CA-3D7E-429F-9DC8-6BFF371D7D00}" presName="negativeSpace" presStyleCnt="0"/>
      <dgm:spPr/>
    </dgm:pt>
    <dgm:pt modelId="{A99B8A4E-06A1-4B86-AEAC-523DB4AF4CEC}" type="pres">
      <dgm:prSet presAssocID="{CA0757CA-3D7E-429F-9DC8-6BFF371D7D00}" presName="childText" presStyleLbl="conFgAcc1" presStyleIdx="3" presStyleCnt="6" custLinFactNeighborY="-2500">
        <dgm:presLayoutVars>
          <dgm:bulletEnabled val="1"/>
        </dgm:presLayoutVars>
      </dgm:prSet>
      <dgm:spPr>
        <a:solidFill>
          <a:schemeClr val="bg1">
            <a:lumMod val="75000"/>
            <a:lumOff val="25000"/>
            <a:alpha val="90000"/>
          </a:schemeClr>
        </a:solidFill>
      </dgm:spPr>
      <dgm:t>
        <a:bodyPr/>
        <a:lstStyle/>
        <a:p>
          <a:endParaRPr lang="en-US"/>
        </a:p>
      </dgm:t>
    </dgm:pt>
    <dgm:pt modelId="{0C9B5F50-6E60-4749-B86B-D00145D62CDF}" type="pres">
      <dgm:prSet presAssocID="{FBB240CC-D4A7-46E2-9E3A-C235FC47D5D7}" presName="spaceBetweenRectangles" presStyleCnt="0"/>
      <dgm:spPr/>
    </dgm:pt>
    <dgm:pt modelId="{D6542155-D203-47CC-978B-6596CF0F62B8}" type="pres">
      <dgm:prSet presAssocID="{9CBEB90D-97C5-4A03-B8F4-4F9DFB998232}" presName="parentLin" presStyleCnt="0"/>
      <dgm:spPr/>
    </dgm:pt>
    <dgm:pt modelId="{CB146CEE-D0E9-498B-B3DA-045064E2EFAB}" type="pres">
      <dgm:prSet presAssocID="{9CBEB90D-97C5-4A03-B8F4-4F9DFB998232}" presName="parentLeftMargin" presStyleLbl="node1" presStyleIdx="3" presStyleCnt="6"/>
      <dgm:spPr/>
      <dgm:t>
        <a:bodyPr/>
        <a:lstStyle/>
        <a:p>
          <a:endParaRPr lang="en-US"/>
        </a:p>
      </dgm:t>
    </dgm:pt>
    <dgm:pt modelId="{C42A87C4-0142-4D0C-8EF8-124B0C80FA61}" type="pres">
      <dgm:prSet presAssocID="{9CBEB90D-97C5-4A03-B8F4-4F9DFB998232}" presName="parentText" presStyleLbl="node1" presStyleIdx="4" presStyleCnt="6" custScaleX="142857">
        <dgm:presLayoutVars>
          <dgm:chMax val="0"/>
          <dgm:bulletEnabled val="1"/>
        </dgm:presLayoutVars>
      </dgm:prSet>
      <dgm:spPr/>
      <dgm:t>
        <a:bodyPr/>
        <a:lstStyle/>
        <a:p>
          <a:endParaRPr lang="en-US"/>
        </a:p>
      </dgm:t>
    </dgm:pt>
    <dgm:pt modelId="{1A205D79-563F-4E2B-8742-094768AB3906}" type="pres">
      <dgm:prSet presAssocID="{9CBEB90D-97C5-4A03-B8F4-4F9DFB998232}" presName="negativeSpace" presStyleCnt="0"/>
      <dgm:spPr/>
    </dgm:pt>
    <dgm:pt modelId="{28AF9340-98F9-4525-B232-262955D509DE}" type="pres">
      <dgm:prSet presAssocID="{9CBEB90D-97C5-4A03-B8F4-4F9DFB998232}" presName="childText" presStyleLbl="conFgAcc1" presStyleIdx="4" presStyleCnt="6">
        <dgm:presLayoutVars>
          <dgm:bulletEnabled val="1"/>
        </dgm:presLayoutVars>
      </dgm:prSet>
      <dgm:spPr>
        <a:solidFill>
          <a:schemeClr val="bg1">
            <a:lumMod val="75000"/>
            <a:lumOff val="25000"/>
            <a:alpha val="90000"/>
          </a:schemeClr>
        </a:solidFill>
      </dgm:spPr>
      <dgm:t>
        <a:bodyPr/>
        <a:lstStyle/>
        <a:p>
          <a:endParaRPr lang="en-US"/>
        </a:p>
      </dgm:t>
    </dgm:pt>
    <dgm:pt modelId="{7540997C-F875-4E24-8391-80A4F5D0F160}" type="pres">
      <dgm:prSet presAssocID="{8D7CD33D-0F6E-439C-8A20-3799A992DB0C}" presName="spaceBetweenRectangles" presStyleCnt="0"/>
      <dgm:spPr/>
    </dgm:pt>
    <dgm:pt modelId="{57A757EF-9780-47A2-B922-DB7BBDA835BB}" type="pres">
      <dgm:prSet presAssocID="{2AA3BE1D-5A5C-42AF-9543-C724EC04B207}" presName="parentLin" presStyleCnt="0"/>
      <dgm:spPr/>
    </dgm:pt>
    <dgm:pt modelId="{6B6D6B6A-15DF-4249-8848-1B6FA5FBADFB}" type="pres">
      <dgm:prSet presAssocID="{2AA3BE1D-5A5C-42AF-9543-C724EC04B207}" presName="parentLeftMargin" presStyleLbl="node1" presStyleIdx="4" presStyleCnt="6"/>
      <dgm:spPr/>
      <dgm:t>
        <a:bodyPr/>
        <a:lstStyle/>
        <a:p>
          <a:endParaRPr lang="en-US"/>
        </a:p>
      </dgm:t>
    </dgm:pt>
    <dgm:pt modelId="{253F9BCA-F2B4-47C0-8DAE-8C8DE6193A34}" type="pres">
      <dgm:prSet presAssocID="{2AA3BE1D-5A5C-42AF-9543-C724EC04B207}" presName="parentText" presStyleLbl="node1" presStyleIdx="5" presStyleCnt="6" custScaleX="142857">
        <dgm:presLayoutVars>
          <dgm:chMax val="0"/>
          <dgm:bulletEnabled val="1"/>
        </dgm:presLayoutVars>
      </dgm:prSet>
      <dgm:spPr/>
      <dgm:t>
        <a:bodyPr/>
        <a:lstStyle/>
        <a:p>
          <a:endParaRPr lang="en-US"/>
        </a:p>
      </dgm:t>
    </dgm:pt>
    <dgm:pt modelId="{EC58201C-5861-47C8-A410-8C2F63C99D4F}" type="pres">
      <dgm:prSet presAssocID="{2AA3BE1D-5A5C-42AF-9543-C724EC04B207}" presName="negativeSpace" presStyleCnt="0"/>
      <dgm:spPr/>
    </dgm:pt>
    <dgm:pt modelId="{51113BE4-0AEA-4F4F-BD07-A7D07F1F022C}" type="pres">
      <dgm:prSet presAssocID="{2AA3BE1D-5A5C-42AF-9543-C724EC04B207}" presName="childText" presStyleLbl="conFgAcc1" presStyleIdx="5" presStyleCnt="6">
        <dgm:presLayoutVars>
          <dgm:bulletEnabled val="1"/>
        </dgm:presLayoutVars>
      </dgm:prSet>
      <dgm:spPr>
        <a:solidFill>
          <a:schemeClr val="bg1">
            <a:lumMod val="75000"/>
            <a:lumOff val="25000"/>
            <a:alpha val="90000"/>
          </a:schemeClr>
        </a:solidFill>
      </dgm:spPr>
      <dgm:t>
        <a:bodyPr/>
        <a:lstStyle/>
        <a:p>
          <a:endParaRPr lang="en-US"/>
        </a:p>
      </dgm:t>
    </dgm:pt>
  </dgm:ptLst>
  <dgm:cxnLst>
    <dgm:cxn modelId="{E861834D-CEEE-4C90-B94F-FBDC251013B7}" srcId="{5CC15F32-CF7B-4A5C-80B6-43D6E9B0E326}" destId="{CA0757CA-3D7E-429F-9DC8-6BFF371D7D00}" srcOrd="3" destOrd="0" parTransId="{3926ED66-5546-400F-9CE1-95DCA46C7EE0}" sibTransId="{FBB240CC-D4A7-46E2-9E3A-C235FC47D5D7}"/>
    <dgm:cxn modelId="{B2DF0555-546D-4C1E-B5CF-CD66B08A8120}" type="presOf" srcId="{CA0757CA-3D7E-429F-9DC8-6BFF371D7D00}" destId="{153FB0FF-B54F-4B9A-A12C-DA7A3344DEC6}" srcOrd="1" destOrd="0" presId="urn:microsoft.com/office/officeart/2005/8/layout/list1"/>
    <dgm:cxn modelId="{BA00A867-1454-456D-A031-BB95B80CA15D}" type="presOf" srcId="{2AA3BE1D-5A5C-42AF-9543-C724EC04B207}" destId="{253F9BCA-F2B4-47C0-8DAE-8C8DE6193A34}" srcOrd="1" destOrd="0" presId="urn:microsoft.com/office/officeart/2005/8/layout/list1"/>
    <dgm:cxn modelId="{1E103967-A6C4-4D1F-A9F8-E816733F3448}" srcId="{5CC15F32-CF7B-4A5C-80B6-43D6E9B0E326}" destId="{9CBEB90D-97C5-4A03-B8F4-4F9DFB998232}" srcOrd="4" destOrd="0" parTransId="{84B4E578-C7CA-4BA0-A004-5788249FBA79}" sibTransId="{8D7CD33D-0F6E-439C-8A20-3799A992DB0C}"/>
    <dgm:cxn modelId="{F66C5A52-5D78-45A8-AD80-D72CEE68EA80}" type="presOf" srcId="{9CBEB90D-97C5-4A03-B8F4-4F9DFB998232}" destId="{C42A87C4-0142-4D0C-8EF8-124B0C80FA61}" srcOrd="1" destOrd="0" presId="urn:microsoft.com/office/officeart/2005/8/layout/list1"/>
    <dgm:cxn modelId="{7EC0CF3F-9CF4-4207-BB17-B933EB5287FC}" type="presOf" srcId="{15BC2702-DF31-4305-9D81-7FB49B4C07F8}" destId="{79EC6F4B-3942-426C-AFC5-C5D56DCC472D}" srcOrd="1" destOrd="0" presId="urn:microsoft.com/office/officeart/2005/8/layout/list1"/>
    <dgm:cxn modelId="{CD2DF073-F215-4677-8A47-1C18E4DF2C61}" type="presOf" srcId="{5CC15F32-CF7B-4A5C-80B6-43D6E9B0E326}" destId="{DB7B0083-D812-4E47-B327-6E31DC970F5F}" srcOrd="0" destOrd="0" presId="urn:microsoft.com/office/officeart/2005/8/layout/list1"/>
    <dgm:cxn modelId="{F69F3A28-596E-412E-B584-DCEA185CB88A}" type="presOf" srcId="{085254C1-C783-4C21-90EC-21742501860F}" destId="{60004947-BEF4-47BD-9F67-7945EDBD64E7}" srcOrd="1" destOrd="0" presId="urn:microsoft.com/office/officeart/2005/8/layout/list1"/>
    <dgm:cxn modelId="{32626B76-4939-47FD-AACE-00D66958FA42}" srcId="{5CC15F32-CF7B-4A5C-80B6-43D6E9B0E326}" destId="{2AA3BE1D-5A5C-42AF-9543-C724EC04B207}" srcOrd="5" destOrd="0" parTransId="{D69451E8-00CA-49E3-B1B4-17F19F381142}" sibTransId="{245D0247-B993-4CD1-B88E-2FA86E0178B9}"/>
    <dgm:cxn modelId="{85B9A975-9F75-48AB-A0C7-E063B4CCFAB7}" srcId="{5CC15F32-CF7B-4A5C-80B6-43D6E9B0E326}" destId="{3BA56204-A577-4217-939C-53206A1E282B}" srcOrd="0" destOrd="0" parTransId="{8BF3B88C-D367-43C2-BAFF-CE0C92745F71}" sibTransId="{2F692481-46EA-4DEF-A751-3B29B2CD857D}"/>
    <dgm:cxn modelId="{FC00C2E7-C1C4-44AF-8E6B-579F7FA21D4D}" type="presOf" srcId="{9CBEB90D-97C5-4A03-B8F4-4F9DFB998232}" destId="{CB146CEE-D0E9-498B-B3DA-045064E2EFAB}" srcOrd="0" destOrd="0" presId="urn:microsoft.com/office/officeart/2005/8/layout/list1"/>
    <dgm:cxn modelId="{3681684C-9B9F-4DFA-9488-F1A38CF2354D}" type="presOf" srcId="{2AA3BE1D-5A5C-42AF-9543-C724EC04B207}" destId="{6B6D6B6A-15DF-4249-8848-1B6FA5FBADFB}" srcOrd="0" destOrd="0" presId="urn:microsoft.com/office/officeart/2005/8/layout/list1"/>
    <dgm:cxn modelId="{CDCB1F3C-F344-4305-83D8-E37F78E6616C}" type="presOf" srcId="{085254C1-C783-4C21-90EC-21742501860F}" destId="{F723771C-7B68-4096-A9C7-BAB36643175E}" srcOrd="0" destOrd="0" presId="urn:microsoft.com/office/officeart/2005/8/layout/list1"/>
    <dgm:cxn modelId="{A858C990-3BF3-4E12-93BB-20669503DBB9}" type="presOf" srcId="{3BA56204-A577-4217-939C-53206A1E282B}" destId="{0A2DCB75-CE7F-4718-8C4B-3CEEB7F914BF}" srcOrd="1" destOrd="0" presId="urn:microsoft.com/office/officeart/2005/8/layout/list1"/>
    <dgm:cxn modelId="{646D737F-1E0F-4495-864E-8DD28F8A2465}" srcId="{5CC15F32-CF7B-4A5C-80B6-43D6E9B0E326}" destId="{15BC2702-DF31-4305-9D81-7FB49B4C07F8}" srcOrd="2" destOrd="0" parTransId="{5C60AD3E-5D17-4813-9FE2-F79D68BF93D8}" sibTransId="{8952DEC7-4CD6-41BA-BDC6-D0AA33A7E0C9}"/>
    <dgm:cxn modelId="{CB59FC29-5C0C-42B2-BA24-E645C3B9E056}" srcId="{5CC15F32-CF7B-4A5C-80B6-43D6E9B0E326}" destId="{085254C1-C783-4C21-90EC-21742501860F}" srcOrd="1" destOrd="0" parTransId="{D44B6AE2-BC4C-4655-869B-20736B3DEC2B}" sibTransId="{F4952287-E188-4AE7-A8EB-F52D02B25E60}"/>
    <dgm:cxn modelId="{69522A99-8CF1-483D-9915-89D65167BE47}" type="presOf" srcId="{15BC2702-DF31-4305-9D81-7FB49B4C07F8}" destId="{DA68DED5-C3FD-4898-A408-35E29AA8CE0E}" srcOrd="0" destOrd="0" presId="urn:microsoft.com/office/officeart/2005/8/layout/list1"/>
    <dgm:cxn modelId="{905E3CD6-0419-4888-A980-70E34486A734}" type="presOf" srcId="{3BA56204-A577-4217-939C-53206A1E282B}" destId="{E92A3E3D-85D6-4051-825C-D40342427137}" srcOrd="0" destOrd="0" presId="urn:microsoft.com/office/officeart/2005/8/layout/list1"/>
    <dgm:cxn modelId="{728F784F-F262-485C-AAD5-E640BC6F27F2}" type="presOf" srcId="{CA0757CA-3D7E-429F-9DC8-6BFF371D7D00}" destId="{CC968779-579A-402E-ADD1-4A415278CB49}" srcOrd="0" destOrd="0" presId="urn:microsoft.com/office/officeart/2005/8/layout/list1"/>
    <dgm:cxn modelId="{028144AF-53E3-4C18-BE53-D3708880E883}" type="presParOf" srcId="{DB7B0083-D812-4E47-B327-6E31DC970F5F}" destId="{8B797BD1-E7FB-4D6C-A144-E392B67C4E2F}" srcOrd="0" destOrd="0" presId="urn:microsoft.com/office/officeart/2005/8/layout/list1"/>
    <dgm:cxn modelId="{2C7E5B4D-C87F-4C6A-A8F5-DD8945A3147F}" type="presParOf" srcId="{8B797BD1-E7FB-4D6C-A144-E392B67C4E2F}" destId="{E92A3E3D-85D6-4051-825C-D40342427137}" srcOrd="0" destOrd="0" presId="urn:microsoft.com/office/officeart/2005/8/layout/list1"/>
    <dgm:cxn modelId="{E763A641-9855-4DB6-856B-4C2C2EBFB132}" type="presParOf" srcId="{8B797BD1-E7FB-4D6C-A144-E392B67C4E2F}" destId="{0A2DCB75-CE7F-4718-8C4B-3CEEB7F914BF}" srcOrd="1" destOrd="0" presId="urn:microsoft.com/office/officeart/2005/8/layout/list1"/>
    <dgm:cxn modelId="{6331249A-D14E-44C4-94D6-5CD80657B35C}" type="presParOf" srcId="{DB7B0083-D812-4E47-B327-6E31DC970F5F}" destId="{A6947386-62B9-4B7D-89C5-2B3EA687BAF7}" srcOrd="1" destOrd="0" presId="urn:microsoft.com/office/officeart/2005/8/layout/list1"/>
    <dgm:cxn modelId="{13368607-F6A2-43D8-8F53-392C136C7FF2}" type="presParOf" srcId="{DB7B0083-D812-4E47-B327-6E31DC970F5F}" destId="{D3DDDC6C-244D-4DA0-84B3-E6117274044F}" srcOrd="2" destOrd="0" presId="urn:microsoft.com/office/officeart/2005/8/layout/list1"/>
    <dgm:cxn modelId="{82742F4F-7125-4C16-B646-6F6D31E1C8BD}" type="presParOf" srcId="{DB7B0083-D812-4E47-B327-6E31DC970F5F}" destId="{C32749DD-9D06-4593-958D-F42EA9C2591E}" srcOrd="3" destOrd="0" presId="urn:microsoft.com/office/officeart/2005/8/layout/list1"/>
    <dgm:cxn modelId="{2264227A-2386-42F9-B377-2D79A4133E1C}" type="presParOf" srcId="{DB7B0083-D812-4E47-B327-6E31DC970F5F}" destId="{FC9472CE-FD38-47DB-A8DF-F2CFBAADC2CE}" srcOrd="4" destOrd="0" presId="urn:microsoft.com/office/officeart/2005/8/layout/list1"/>
    <dgm:cxn modelId="{3C69FF5A-F6C2-4555-8637-4D62C676EF26}" type="presParOf" srcId="{FC9472CE-FD38-47DB-A8DF-F2CFBAADC2CE}" destId="{F723771C-7B68-4096-A9C7-BAB36643175E}" srcOrd="0" destOrd="0" presId="urn:microsoft.com/office/officeart/2005/8/layout/list1"/>
    <dgm:cxn modelId="{7632A398-1442-438A-8782-5E62F77EF7C6}" type="presParOf" srcId="{FC9472CE-FD38-47DB-A8DF-F2CFBAADC2CE}" destId="{60004947-BEF4-47BD-9F67-7945EDBD64E7}" srcOrd="1" destOrd="0" presId="urn:microsoft.com/office/officeart/2005/8/layout/list1"/>
    <dgm:cxn modelId="{0DE9C47A-6557-4991-BA66-D8A78018179E}" type="presParOf" srcId="{DB7B0083-D812-4E47-B327-6E31DC970F5F}" destId="{A9643AD4-15E3-4F50-9984-9726EF5635E1}" srcOrd="5" destOrd="0" presId="urn:microsoft.com/office/officeart/2005/8/layout/list1"/>
    <dgm:cxn modelId="{2D61914C-71E7-42EC-9D81-A74D372C8F1E}" type="presParOf" srcId="{DB7B0083-D812-4E47-B327-6E31DC970F5F}" destId="{DAE1A2CB-B73B-4D59-A891-E61969BF2DD6}" srcOrd="6" destOrd="0" presId="urn:microsoft.com/office/officeart/2005/8/layout/list1"/>
    <dgm:cxn modelId="{00EA4F60-7A98-45DB-B171-ACAA467CC51F}" type="presParOf" srcId="{DB7B0083-D812-4E47-B327-6E31DC970F5F}" destId="{6DCF27BF-BB2C-4813-BD0A-5BCF38632289}" srcOrd="7" destOrd="0" presId="urn:microsoft.com/office/officeart/2005/8/layout/list1"/>
    <dgm:cxn modelId="{AB3413EF-F9BD-465C-B8C6-2C66145CDDEB}" type="presParOf" srcId="{DB7B0083-D812-4E47-B327-6E31DC970F5F}" destId="{7DB51F4D-934B-4AF2-9BC8-E7B5645329E1}" srcOrd="8" destOrd="0" presId="urn:microsoft.com/office/officeart/2005/8/layout/list1"/>
    <dgm:cxn modelId="{5FDC9D8E-DD32-4B35-8743-057D3F6FE208}" type="presParOf" srcId="{7DB51F4D-934B-4AF2-9BC8-E7B5645329E1}" destId="{DA68DED5-C3FD-4898-A408-35E29AA8CE0E}" srcOrd="0" destOrd="0" presId="urn:microsoft.com/office/officeart/2005/8/layout/list1"/>
    <dgm:cxn modelId="{3BD80D4B-586F-4C21-AA31-7BD7C41BEFDD}" type="presParOf" srcId="{7DB51F4D-934B-4AF2-9BC8-E7B5645329E1}" destId="{79EC6F4B-3942-426C-AFC5-C5D56DCC472D}" srcOrd="1" destOrd="0" presId="urn:microsoft.com/office/officeart/2005/8/layout/list1"/>
    <dgm:cxn modelId="{0B0E4D62-A99B-4A45-96C6-9A6183B6005F}" type="presParOf" srcId="{DB7B0083-D812-4E47-B327-6E31DC970F5F}" destId="{0AA81F19-5ABB-415C-AE9A-1B692DFA880C}" srcOrd="9" destOrd="0" presId="urn:microsoft.com/office/officeart/2005/8/layout/list1"/>
    <dgm:cxn modelId="{35E359EC-F7CF-411D-BABA-83EFA7734114}" type="presParOf" srcId="{DB7B0083-D812-4E47-B327-6E31DC970F5F}" destId="{91FAF046-7125-4FB1-8C88-A9E9A2CBFBF1}" srcOrd="10" destOrd="0" presId="urn:microsoft.com/office/officeart/2005/8/layout/list1"/>
    <dgm:cxn modelId="{EAF9D8A8-9256-42C3-B4B6-45F190DAC2FB}" type="presParOf" srcId="{DB7B0083-D812-4E47-B327-6E31DC970F5F}" destId="{4887FB84-7EE2-4AE6-994D-C79191271ED5}" srcOrd="11" destOrd="0" presId="urn:microsoft.com/office/officeart/2005/8/layout/list1"/>
    <dgm:cxn modelId="{F78FDD31-1121-424D-B5AD-546F6ACC6EA1}" type="presParOf" srcId="{DB7B0083-D812-4E47-B327-6E31DC970F5F}" destId="{F7B21EFE-A437-4F66-846E-6ACB9C30C7B1}" srcOrd="12" destOrd="0" presId="urn:microsoft.com/office/officeart/2005/8/layout/list1"/>
    <dgm:cxn modelId="{1AB49E97-6D93-49A8-9853-76B148D195CD}" type="presParOf" srcId="{F7B21EFE-A437-4F66-846E-6ACB9C30C7B1}" destId="{CC968779-579A-402E-ADD1-4A415278CB49}" srcOrd="0" destOrd="0" presId="urn:microsoft.com/office/officeart/2005/8/layout/list1"/>
    <dgm:cxn modelId="{4EB9681A-5356-41B3-A86B-DA959153E0EE}" type="presParOf" srcId="{F7B21EFE-A437-4F66-846E-6ACB9C30C7B1}" destId="{153FB0FF-B54F-4B9A-A12C-DA7A3344DEC6}" srcOrd="1" destOrd="0" presId="urn:microsoft.com/office/officeart/2005/8/layout/list1"/>
    <dgm:cxn modelId="{3E855288-E227-4DAE-874E-FAA37B02DCEB}" type="presParOf" srcId="{DB7B0083-D812-4E47-B327-6E31DC970F5F}" destId="{ACE7F5F0-E1F6-48CD-ABDF-FD963436D088}" srcOrd="13" destOrd="0" presId="urn:microsoft.com/office/officeart/2005/8/layout/list1"/>
    <dgm:cxn modelId="{DD7DB55A-32AE-46A7-9360-F8F5B626C150}" type="presParOf" srcId="{DB7B0083-D812-4E47-B327-6E31DC970F5F}" destId="{A99B8A4E-06A1-4B86-AEAC-523DB4AF4CEC}" srcOrd="14" destOrd="0" presId="urn:microsoft.com/office/officeart/2005/8/layout/list1"/>
    <dgm:cxn modelId="{2EC5D5C6-ED97-4D8F-8D99-7B5B267EA4E5}" type="presParOf" srcId="{DB7B0083-D812-4E47-B327-6E31DC970F5F}" destId="{0C9B5F50-6E60-4749-B86B-D00145D62CDF}" srcOrd="15" destOrd="0" presId="urn:microsoft.com/office/officeart/2005/8/layout/list1"/>
    <dgm:cxn modelId="{2D9E1310-50A2-43E5-99B0-26C269EEF2D2}" type="presParOf" srcId="{DB7B0083-D812-4E47-B327-6E31DC970F5F}" destId="{D6542155-D203-47CC-978B-6596CF0F62B8}" srcOrd="16" destOrd="0" presId="urn:microsoft.com/office/officeart/2005/8/layout/list1"/>
    <dgm:cxn modelId="{DD60C1B3-CB2D-4BB7-9D8E-7B020E0C9F5A}" type="presParOf" srcId="{D6542155-D203-47CC-978B-6596CF0F62B8}" destId="{CB146CEE-D0E9-498B-B3DA-045064E2EFAB}" srcOrd="0" destOrd="0" presId="urn:microsoft.com/office/officeart/2005/8/layout/list1"/>
    <dgm:cxn modelId="{19423D49-D110-4674-9B2C-A93FDCC535A0}" type="presParOf" srcId="{D6542155-D203-47CC-978B-6596CF0F62B8}" destId="{C42A87C4-0142-4D0C-8EF8-124B0C80FA61}" srcOrd="1" destOrd="0" presId="urn:microsoft.com/office/officeart/2005/8/layout/list1"/>
    <dgm:cxn modelId="{12B2FBCC-8DB1-45D5-85ED-0195C3B9FE13}" type="presParOf" srcId="{DB7B0083-D812-4E47-B327-6E31DC970F5F}" destId="{1A205D79-563F-4E2B-8742-094768AB3906}" srcOrd="17" destOrd="0" presId="urn:microsoft.com/office/officeart/2005/8/layout/list1"/>
    <dgm:cxn modelId="{40C0782E-60BE-4397-BF75-750BB5B0EF98}" type="presParOf" srcId="{DB7B0083-D812-4E47-B327-6E31DC970F5F}" destId="{28AF9340-98F9-4525-B232-262955D509DE}" srcOrd="18" destOrd="0" presId="urn:microsoft.com/office/officeart/2005/8/layout/list1"/>
    <dgm:cxn modelId="{ED057FC5-B42A-4F4C-B3C4-E53CCE4D089D}" type="presParOf" srcId="{DB7B0083-D812-4E47-B327-6E31DC970F5F}" destId="{7540997C-F875-4E24-8391-80A4F5D0F160}" srcOrd="19" destOrd="0" presId="urn:microsoft.com/office/officeart/2005/8/layout/list1"/>
    <dgm:cxn modelId="{3026021C-8495-4752-83EC-1814A95701AC}" type="presParOf" srcId="{DB7B0083-D812-4E47-B327-6E31DC970F5F}" destId="{57A757EF-9780-47A2-B922-DB7BBDA835BB}" srcOrd="20" destOrd="0" presId="urn:microsoft.com/office/officeart/2005/8/layout/list1"/>
    <dgm:cxn modelId="{B4A847FD-B2D9-489A-AE80-17E07A8E59EC}" type="presParOf" srcId="{57A757EF-9780-47A2-B922-DB7BBDA835BB}" destId="{6B6D6B6A-15DF-4249-8848-1B6FA5FBADFB}" srcOrd="0" destOrd="0" presId="urn:microsoft.com/office/officeart/2005/8/layout/list1"/>
    <dgm:cxn modelId="{032DB795-225C-4A5F-84F5-49A5091D94C3}" type="presParOf" srcId="{57A757EF-9780-47A2-B922-DB7BBDA835BB}" destId="{253F9BCA-F2B4-47C0-8DAE-8C8DE6193A34}" srcOrd="1" destOrd="0" presId="urn:microsoft.com/office/officeart/2005/8/layout/list1"/>
    <dgm:cxn modelId="{FB3599D2-0E69-4A49-AEDF-03F17F4409A9}" type="presParOf" srcId="{DB7B0083-D812-4E47-B327-6E31DC970F5F}" destId="{EC58201C-5861-47C8-A410-8C2F63C99D4F}" srcOrd="21" destOrd="0" presId="urn:microsoft.com/office/officeart/2005/8/layout/list1"/>
    <dgm:cxn modelId="{617BF3A0-F072-4F69-AE0D-96863E5C2561}" type="presParOf" srcId="{DB7B0083-D812-4E47-B327-6E31DC970F5F}" destId="{51113BE4-0AEA-4F4F-BD07-A7D07F1F022C}"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C15F32-CF7B-4A5C-80B6-43D6E9B0E326}"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47EECE8F-D6BB-4EB0-B2B1-3CEB8101A0AF}">
      <dgm:prSet custT="1"/>
      <dgm:spPr>
        <a:solidFill>
          <a:srgbClr val="760000"/>
        </a:solidFill>
      </dgm:spPr>
      <dgm:t>
        <a:bodyPr/>
        <a:lstStyle/>
        <a:p>
          <a:r>
            <a:rPr lang="en-US" sz="1800" b="1" dirty="0" smtClean="0">
              <a:latin typeface="Corbel" pitchFamily="34" charset="0"/>
            </a:rPr>
            <a:t>Acting</a:t>
          </a:r>
          <a:endParaRPr lang="en-US" sz="1800" b="1" dirty="0">
            <a:latin typeface="Corbel" pitchFamily="34" charset="0"/>
          </a:endParaRPr>
        </a:p>
      </dgm:t>
    </dgm:pt>
    <dgm:pt modelId="{119E0E9E-9D4D-4141-9CC3-71C33A4BA4A5}" type="parTrans" cxnId="{B01AB378-6736-4A63-9C88-A3AA6154516F}">
      <dgm:prSet/>
      <dgm:spPr/>
      <dgm:t>
        <a:bodyPr/>
        <a:lstStyle/>
        <a:p>
          <a:endParaRPr lang="en-US" sz="1800"/>
        </a:p>
      </dgm:t>
    </dgm:pt>
    <dgm:pt modelId="{6BD1A8F4-5EBD-4AE8-BE2D-ED3F3FE7D087}" type="sibTrans" cxnId="{B01AB378-6736-4A63-9C88-A3AA6154516F}">
      <dgm:prSet/>
      <dgm:spPr/>
      <dgm:t>
        <a:bodyPr/>
        <a:lstStyle/>
        <a:p>
          <a:endParaRPr lang="en-US" sz="1800"/>
        </a:p>
      </dgm:t>
    </dgm:pt>
    <dgm:pt modelId="{959C6ABB-7F3E-4986-B7F9-5DCFE443A4E4}">
      <dgm:prSet custT="1"/>
      <dgm:spPr>
        <a:solidFill>
          <a:srgbClr val="760000"/>
        </a:solidFill>
      </dgm:spPr>
      <dgm:t>
        <a:bodyPr/>
        <a:lstStyle/>
        <a:p>
          <a:r>
            <a:rPr lang="en-US" sz="1800" b="1" dirty="0" smtClean="0">
              <a:latin typeface="Corbel" pitchFamily="34" charset="0"/>
            </a:rPr>
            <a:t>Madness</a:t>
          </a:r>
          <a:endParaRPr lang="en-US" sz="1800" b="1" dirty="0">
            <a:latin typeface="Corbel" pitchFamily="34" charset="0"/>
          </a:endParaRPr>
        </a:p>
      </dgm:t>
    </dgm:pt>
    <dgm:pt modelId="{74FC0F40-F1B5-40ED-A2BB-602387878AA2}" type="parTrans" cxnId="{5F454596-9C48-4B8C-B7F1-6F9309A0BFB8}">
      <dgm:prSet/>
      <dgm:spPr/>
      <dgm:t>
        <a:bodyPr/>
        <a:lstStyle/>
        <a:p>
          <a:endParaRPr lang="en-US" sz="1800"/>
        </a:p>
      </dgm:t>
    </dgm:pt>
    <dgm:pt modelId="{4D989CF9-1EA9-458D-B723-AD74D8F1EEC1}" type="sibTrans" cxnId="{5F454596-9C48-4B8C-B7F1-6F9309A0BFB8}">
      <dgm:prSet/>
      <dgm:spPr/>
      <dgm:t>
        <a:bodyPr/>
        <a:lstStyle/>
        <a:p>
          <a:endParaRPr lang="en-US" sz="1800"/>
        </a:p>
      </dgm:t>
    </dgm:pt>
    <dgm:pt modelId="{83BCBDAD-F89E-4796-AED5-0E6C8A357139}">
      <dgm:prSet custT="1"/>
      <dgm:spPr>
        <a:solidFill>
          <a:srgbClr val="760000"/>
        </a:solidFill>
      </dgm:spPr>
      <dgm:t>
        <a:bodyPr/>
        <a:lstStyle/>
        <a:p>
          <a:r>
            <a:rPr lang="en-US" sz="1800" b="1" dirty="0" smtClean="0">
              <a:latin typeface="Corbel" pitchFamily="34" charset="0"/>
            </a:rPr>
            <a:t>Ears</a:t>
          </a:r>
          <a:endParaRPr lang="en-US" sz="1800" b="1" dirty="0">
            <a:latin typeface="Corbel" pitchFamily="34" charset="0"/>
          </a:endParaRPr>
        </a:p>
      </dgm:t>
    </dgm:pt>
    <dgm:pt modelId="{ED702860-CE42-4FB0-BF6E-F2C35E121A40}" type="parTrans" cxnId="{C358103A-A672-4D50-89F0-22A995E3132F}">
      <dgm:prSet/>
      <dgm:spPr/>
      <dgm:t>
        <a:bodyPr/>
        <a:lstStyle/>
        <a:p>
          <a:endParaRPr lang="en-US" sz="1800"/>
        </a:p>
      </dgm:t>
    </dgm:pt>
    <dgm:pt modelId="{28C14D9F-7203-4DD7-B5FA-C60C5699DE19}" type="sibTrans" cxnId="{C358103A-A672-4D50-89F0-22A995E3132F}">
      <dgm:prSet/>
      <dgm:spPr/>
      <dgm:t>
        <a:bodyPr/>
        <a:lstStyle/>
        <a:p>
          <a:endParaRPr lang="en-US" sz="1800"/>
        </a:p>
      </dgm:t>
    </dgm:pt>
    <dgm:pt modelId="{763C0BC7-A8CF-4123-91A9-11ED2FF6036D}">
      <dgm:prSet custT="1"/>
      <dgm:spPr>
        <a:solidFill>
          <a:srgbClr val="760000"/>
        </a:solidFill>
      </dgm:spPr>
      <dgm:t>
        <a:bodyPr/>
        <a:lstStyle/>
        <a:p>
          <a:r>
            <a:rPr lang="en-US" sz="1800" b="1" dirty="0" smtClean="0">
              <a:latin typeface="Corbel" pitchFamily="34" charset="0"/>
            </a:rPr>
            <a:t>Corruption / Decay</a:t>
          </a:r>
          <a:endParaRPr lang="en-US" sz="1800" b="1" dirty="0">
            <a:latin typeface="Corbel" pitchFamily="34" charset="0"/>
          </a:endParaRPr>
        </a:p>
      </dgm:t>
    </dgm:pt>
    <dgm:pt modelId="{E1D454CF-8FE3-47E4-BFBE-50BB0D97FE63}" type="parTrans" cxnId="{34618B7E-FD73-4974-9515-69D3457FD43D}">
      <dgm:prSet/>
      <dgm:spPr/>
      <dgm:t>
        <a:bodyPr/>
        <a:lstStyle/>
        <a:p>
          <a:endParaRPr lang="en-US" sz="1800"/>
        </a:p>
      </dgm:t>
    </dgm:pt>
    <dgm:pt modelId="{34D0B2FA-0CEB-4CA6-AE76-BBD883029B22}" type="sibTrans" cxnId="{34618B7E-FD73-4974-9515-69D3457FD43D}">
      <dgm:prSet/>
      <dgm:spPr/>
      <dgm:t>
        <a:bodyPr/>
        <a:lstStyle/>
        <a:p>
          <a:endParaRPr lang="en-US" sz="1800"/>
        </a:p>
      </dgm:t>
    </dgm:pt>
    <dgm:pt modelId="{A27333B2-9B69-426D-A61D-145F81A4BC99}">
      <dgm:prSet custT="1"/>
      <dgm:spPr>
        <a:solidFill>
          <a:srgbClr val="760000"/>
        </a:solidFill>
      </dgm:spPr>
      <dgm:t>
        <a:bodyPr/>
        <a:lstStyle/>
        <a:p>
          <a:r>
            <a:rPr lang="en-US" sz="1800" b="1" smtClean="0">
              <a:latin typeface="Corbel" pitchFamily="34" charset="0"/>
            </a:rPr>
            <a:t>Reason vs. Passion</a:t>
          </a:r>
          <a:endParaRPr lang="en-US" sz="1800" b="1" dirty="0">
            <a:latin typeface="Corbel" pitchFamily="34" charset="0"/>
          </a:endParaRPr>
        </a:p>
      </dgm:t>
    </dgm:pt>
    <dgm:pt modelId="{7FB6C8D7-BA75-4284-A7C5-194C8E3984DC}" type="parTrans" cxnId="{A023B7BF-FDF8-4ACA-8B64-41174682CB62}">
      <dgm:prSet/>
      <dgm:spPr/>
      <dgm:t>
        <a:bodyPr/>
        <a:lstStyle/>
        <a:p>
          <a:endParaRPr lang="en-US" sz="1800"/>
        </a:p>
      </dgm:t>
    </dgm:pt>
    <dgm:pt modelId="{584B3127-51D0-4FAD-8F4F-F8E92E20099E}" type="sibTrans" cxnId="{A023B7BF-FDF8-4ACA-8B64-41174682CB62}">
      <dgm:prSet/>
      <dgm:spPr/>
      <dgm:t>
        <a:bodyPr/>
        <a:lstStyle/>
        <a:p>
          <a:endParaRPr lang="en-US" sz="1800"/>
        </a:p>
      </dgm:t>
    </dgm:pt>
    <dgm:pt modelId="{E1327922-C9E9-4865-8A61-8FE37E22E574}">
      <dgm:prSet custT="1"/>
      <dgm:spPr>
        <a:solidFill>
          <a:srgbClr val="760000"/>
        </a:solidFill>
      </dgm:spPr>
      <dgm:t>
        <a:bodyPr/>
        <a:lstStyle/>
        <a:p>
          <a:r>
            <a:rPr lang="en-US" sz="1800" b="1" dirty="0" smtClean="0">
              <a:latin typeface="Corbel" pitchFamily="34" charset="0"/>
            </a:rPr>
            <a:t>Revenge</a:t>
          </a:r>
          <a:endParaRPr lang="en-US" sz="1800" b="1" dirty="0">
            <a:latin typeface="Corbel" pitchFamily="34" charset="0"/>
          </a:endParaRPr>
        </a:p>
      </dgm:t>
    </dgm:pt>
    <dgm:pt modelId="{DD5B8FE6-3B7D-4F87-B264-1D434AD13605}" type="parTrans" cxnId="{EDFC0169-8DCC-4B4F-B66F-548CA37DABF9}">
      <dgm:prSet/>
      <dgm:spPr/>
      <dgm:t>
        <a:bodyPr/>
        <a:lstStyle/>
        <a:p>
          <a:endParaRPr lang="en-US" sz="1800"/>
        </a:p>
      </dgm:t>
    </dgm:pt>
    <dgm:pt modelId="{0E7FF0AE-3C4C-4222-AFFB-213F65B313C2}" type="sibTrans" cxnId="{EDFC0169-8DCC-4B4F-B66F-548CA37DABF9}">
      <dgm:prSet/>
      <dgm:spPr/>
      <dgm:t>
        <a:bodyPr/>
        <a:lstStyle/>
        <a:p>
          <a:endParaRPr lang="en-US" sz="1800"/>
        </a:p>
      </dgm:t>
    </dgm:pt>
    <dgm:pt modelId="{424C02D0-C007-4AC5-9EB1-107A09B36806}">
      <dgm:prSet custT="1"/>
      <dgm:spPr>
        <a:solidFill>
          <a:srgbClr val="760000"/>
        </a:solidFill>
      </dgm:spPr>
      <dgm:t>
        <a:bodyPr/>
        <a:lstStyle/>
        <a:p>
          <a:r>
            <a:rPr lang="en-US" sz="1800" b="1" dirty="0" smtClean="0">
              <a:latin typeface="Corbel" pitchFamily="34" charset="0"/>
              <a:hlinkClick xmlns:r="http://schemas.openxmlformats.org/officeDocument/2006/relationships" r:id="rId1" action="ppaction://hlinksldjump"/>
            </a:rPr>
            <a:t>Spying</a:t>
          </a:r>
          <a:endParaRPr lang="en-US" sz="1800" b="1" dirty="0">
            <a:latin typeface="Corbel" pitchFamily="34" charset="0"/>
          </a:endParaRPr>
        </a:p>
      </dgm:t>
    </dgm:pt>
    <dgm:pt modelId="{A061ED93-85A3-4627-A7C7-422C038384FF}" type="parTrans" cxnId="{97ACB317-C5D9-4980-A803-92B4C35ABCB5}">
      <dgm:prSet/>
      <dgm:spPr/>
      <dgm:t>
        <a:bodyPr/>
        <a:lstStyle/>
        <a:p>
          <a:endParaRPr lang="en-US" sz="1800"/>
        </a:p>
      </dgm:t>
    </dgm:pt>
    <dgm:pt modelId="{C6EBC2F8-926F-42AF-8E1A-E1807C23EF33}" type="sibTrans" cxnId="{97ACB317-C5D9-4980-A803-92B4C35ABCB5}">
      <dgm:prSet/>
      <dgm:spPr/>
      <dgm:t>
        <a:bodyPr/>
        <a:lstStyle/>
        <a:p>
          <a:endParaRPr lang="en-US" sz="1800"/>
        </a:p>
      </dgm:t>
    </dgm:pt>
    <dgm:pt modelId="{A286B85E-3319-49D3-BC9E-907CA68BCCF8}">
      <dgm:prSet custT="1"/>
      <dgm:spPr>
        <a:solidFill>
          <a:srgbClr val="760000"/>
        </a:solidFill>
      </dgm:spPr>
      <dgm:t>
        <a:bodyPr/>
        <a:lstStyle/>
        <a:p>
          <a:r>
            <a:rPr lang="en-US" sz="1800" b="1" dirty="0" smtClean="0">
              <a:latin typeface="Corbel" pitchFamily="34" charset="0"/>
            </a:rPr>
            <a:t>Suicide / Death</a:t>
          </a:r>
          <a:endParaRPr lang="en-US" sz="1800" b="1" dirty="0">
            <a:latin typeface="Corbel" pitchFamily="34" charset="0"/>
          </a:endParaRPr>
        </a:p>
      </dgm:t>
    </dgm:pt>
    <dgm:pt modelId="{8EB94540-22A3-4FD2-889A-A5BE1DC442D6}" type="parTrans" cxnId="{7C5D54A4-0ABF-4148-B646-7D911B23C2E3}">
      <dgm:prSet/>
      <dgm:spPr/>
      <dgm:t>
        <a:bodyPr/>
        <a:lstStyle/>
        <a:p>
          <a:endParaRPr lang="en-US" sz="1800"/>
        </a:p>
      </dgm:t>
    </dgm:pt>
    <dgm:pt modelId="{1899CB7A-1317-4BE5-B3C0-2365F408B251}" type="sibTrans" cxnId="{7C5D54A4-0ABF-4148-B646-7D911B23C2E3}">
      <dgm:prSet/>
      <dgm:spPr/>
      <dgm:t>
        <a:bodyPr/>
        <a:lstStyle/>
        <a:p>
          <a:endParaRPr lang="en-US" sz="1800"/>
        </a:p>
      </dgm:t>
    </dgm:pt>
    <dgm:pt modelId="{DB7B0083-D812-4E47-B327-6E31DC970F5F}" type="pres">
      <dgm:prSet presAssocID="{5CC15F32-CF7B-4A5C-80B6-43D6E9B0E326}" presName="linear" presStyleCnt="0">
        <dgm:presLayoutVars>
          <dgm:dir/>
          <dgm:animLvl val="lvl"/>
          <dgm:resizeHandles val="exact"/>
        </dgm:presLayoutVars>
      </dgm:prSet>
      <dgm:spPr/>
      <dgm:t>
        <a:bodyPr/>
        <a:lstStyle/>
        <a:p>
          <a:endParaRPr lang="en-US"/>
        </a:p>
      </dgm:t>
    </dgm:pt>
    <dgm:pt modelId="{A07CE95F-5341-4F82-9A20-F0FF8E600C60}" type="pres">
      <dgm:prSet presAssocID="{47EECE8F-D6BB-4EB0-B2B1-3CEB8101A0AF}" presName="parentLin" presStyleCnt="0"/>
      <dgm:spPr/>
    </dgm:pt>
    <dgm:pt modelId="{B0408409-65B2-488A-B6B5-59F6584AC87E}" type="pres">
      <dgm:prSet presAssocID="{47EECE8F-D6BB-4EB0-B2B1-3CEB8101A0AF}" presName="parentLeftMargin" presStyleLbl="node1" presStyleIdx="0" presStyleCnt="8"/>
      <dgm:spPr/>
      <dgm:t>
        <a:bodyPr/>
        <a:lstStyle/>
        <a:p>
          <a:endParaRPr lang="en-US"/>
        </a:p>
      </dgm:t>
    </dgm:pt>
    <dgm:pt modelId="{22E6B2CD-04BA-46C3-889A-6DBB29239A60}" type="pres">
      <dgm:prSet presAssocID="{47EECE8F-D6BB-4EB0-B2B1-3CEB8101A0AF}" presName="parentText" presStyleLbl="node1" presStyleIdx="0" presStyleCnt="8" custScaleX="142857">
        <dgm:presLayoutVars>
          <dgm:chMax val="0"/>
          <dgm:bulletEnabled val="1"/>
        </dgm:presLayoutVars>
      </dgm:prSet>
      <dgm:spPr/>
      <dgm:t>
        <a:bodyPr/>
        <a:lstStyle/>
        <a:p>
          <a:endParaRPr lang="en-US"/>
        </a:p>
      </dgm:t>
    </dgm:pt>
    <dgm:pt modelId="{5D889FD1-4063-48AF-A53F-B5853CB2C908}" type="pres">
      <dgm:prSet presAssocID="{47EECE8F-D6BB-4EB0-B2B1-3CEB8101A0AF}" presName="negativeSpace" presStyleCnt="0"/>
      <dgm:spPr/>
    </dgm:pt>
    <dgm:pt modelId="{FAFF99B6-0CF6-49FC-B82C-2DD5C3C4BA25}" type="pres">
      <dgm:prSet presAssocID="{47EECE8F-D6BB-4EB0-B2B1-3CEB8101A0AF}" presName="childText" presStyleLbl="conFgAcc1" presStyleIdx="0" presStyleCnt="8">
        <dgm:presLayoutVars>
          <dgm:bulletEnabled val="1"/>
        </dgm:presLayoutVars>
      </dgm:prSet>
      <dgm:spPr>
        <a:solidFill>
          <a:schemeClr val="bg1">
            <a:lumMod val="75000"/>
            <a:lumOff val="25000"/>
            <a:alpha val="90000"/>
          </a:schemeClr>
        </a:solidFill>
      </dgm:spPr>
      <dgm:t>
        <a:bodyPr/>
        <a:lstStyle/>
        <a:p>
          <a:endParaRPr lang="en-US"/>
        </a:p>
      </dgm:t>
    </dgm:pt>
    <dgm:pt modelId="{BB55C860-1DDC-4F90-9F5B-735691996E31}" type="pres">
      <dgm:prSet presAssocID="{6BD1A8F4-5EBD-4AE8-BE2D-ED3F3FE7D087}" presName="spaceBetweenRectangles" presStyleCnt="0"/>
      <dgm:spPr/>
    </dgm:pt>
    <dgm:pt modelId="{84E20517-4E0A-4710-BACA-389BF98E5FE3}" type="pres">
      <dgm:prSet presAssocID="{763C0BC7-A8CF-4123-91A9-11ED2FF6036D}" presName="parentLin" presStyleCnt="0"/>
      <dgm:spPr/>
    </dgm:pt>
    <dgm:pt modelId="{E983593D-58B3-4AF2-B502-A4EA9FC1713E}" type="pres">
      <dgm:prSet presAssocID="{763C0BC7-A8CF-4123-91A9-11ED2FF6036D}" presName="parentLeftMargin" presStyleLbl="node1" presStyleIdx="0" presStyleCnt="8"/>
      <dgm:spPr/>
      <dgm:t>
        <a:bodyPr/>
        <a:lstStyle/>
        <a:p>
          <a:endParaRPr lang="en-US"/>
        </a:p>
      </dgm:t>
    </dgm:pt>
    <dgm:pt modelId="{8F8FB0BF-2BC8-4C6B-8207-4633CB4C3428}" type="pres">
      <dgm:prSet presAssocID="{763C0BC7-A8CF-4123-91A9-11ED2FF6036D}" presName="parentText" presStyleLbl="node1" presStyleIdx="1" presStyleCnt="8" custScaleX="142857">
        <dgm:presLayoutVars>
          <dgm:chMax val="0"/>
          <dgm:bulletEnabled val="1"/>
        </dgm:presLayoutVars>
      </dgm:prSet>
      <dgm:spPr/>
      <dgm:t>
        <a:bodyPr/>
        <a:lstStyle/>
        <a:p>
          <a:endParaRPr lang="en-US"/>
        </a:p>
      </dgm:t>
    </dgm:pt>
    <dgm:pt modelId="{52E67D87-A6BB-4C4F-A7D9-AE5B282AD61C}" type="pres">
      <dgm:prSet presAssocID="{763C0BC7-A8CF-4123-91A9-11ED2FF6036D}" presName="negativeSpace" presStyleCnt="0"/>
      <dgm:spPr/>
    </dgm:pt>
    <dgm:pt modelId="{254C8355-A4C6-4320-A51A-79514C589B65}" type="pres">
      <dgm:prSet presAssocID="{763C0BC7-A8CF-4123-91A9-11ED2FF6036D}" presName="childText" presStyleLbl="conFgAcc1" presStyleIdx="1" presStyleCnt="8">
        <dgm:presLayoutVars>
          <dgm:bulletEnabled val="1"/>
        </dgm:presLayoutVars>
      </dgm:prSet>
      <dgm:spPr>
        <a:solidFill>
          <a:schemeClr val="bg1">
            <a:lumMod val="75000"/>
            <a:lumOff val="25000"/>
            <a:alpha val="90000"/>
          </a:schemeClr>
        </a:solidFill>
      </dgm:spPr>
      <dgm:t>
        <a:bodyPr/>
        <a:lstStyle/>
        <a:p>
          <a:endParaRPr lang="en-US"/>
        </a:p>
      </dgm:t>
    </dgm:pt>
    <dgm:pt modelId="{421FF481-EC43-41BB-A54A-091F332023D6}" type="pres">
      <dgm:prSet presAssocID="{34D0B2FA-0CEB-4CA6-AE76-BBD883029B22}" presName="spaceBetweenRectangles" presStyleCnt="0"/>
      <dgm:spPr/>
    </dgm:pt>
    <dgm:pt modelId="{A1C0BFF4-6EC5-4FD7-9050-C6A7E9765438}" type="pres">
      <dgm:prSet presAssocID="{83BCBDAD-F89E-4796-AED5-0E6C8A357139}" presName="parentLin" presStyleCnt="0"/>
      <dgm:spPr/>
    </dgm:pt>
    <dgm:pt modelId="{831D802A-E043-475E-A98B-9EB0D0AF8A6A}" type="pres">
      <dgm:prSet presAssocID="{83BCBDAD-F89E-4796-AED5-0E6C8A357139}" presName="parentLeftMargin" presStyleLbl="node1" presStyleIdx="1" presStyleCnt="8"/>
      <dgm:spPr/>
      <dgm:t>
        <a:bodyPr/>
        <a:lstStyle/>
        <a:p>
          <a:endParaRPr lang="en-US"/>
        </a:p>
      </dgm:t>
    </dgm:pt>
    <dgm:pt modelId="{86E14EF7-03A8-476D-94BA-A2A6BC22317C}" type="pres">
      <dgm:prSet presAssocID="{83BCBDAD-F89E-4796-AED5-0E6C8A357139}" presName="parentText" presStyleLbl="node1" presStyleIdx="2" presStyleCnt="8" custScaleX="142857">
        <dgm:presLayoutVars>
          <dgm:chMax val="0"/>
          <dgm:bulletEnabled val="1"/>
        </dgm:presLayoutVars>
      </dgm:prSet>
      <dgm:spPr/>
      <dgm:t>
        <a:bodyPr/>
        <a:lstStyle/>
        <a:p>
          <a:endParaRPr lang="en-US"/>
        </a:p>
      </dgm:t>
    </dgm:pt>
    <dgm:pt modelId="{6F640384-9BF8-40AE-847A-1E4C7F7EAD01}" type="pres">
      <dgm:prSet presAssocID="{83BCBDAD-F89E-4796-AED5-0E6C8A357139}" presName="negativeSpace" presStyleCnt="0"/>
      <dgm:spPr/>
    </dgm:pt>
    <dgm:pt modelId="{54314679-6A9C-4449-B759-3C9F244A0FBF}" type="pres">
      <dgm:prSet presAssocID="{83BCBDAD-F89E-4796-AED5-0E6C8A357139}" presName="childText" presStyleLbl="conFgAcc1" presStyleIdx="2" presStyleCnt="8">
        <dgm:presLayoutVars>
          <dgm:bulletEnabled val="1"/>
        </dgm:presLayoutVars>
      </dgm:prSet>
      <dgm:spPr>
        <a:solidFill>
          <a:schemeClr val="bg1">
            <a:lumMod val="75000"/>
            <a:lumOff val="25000"/>
            <a:alpha val="90000"/>
          </a:schemeClr>
        </a:solidFill>
      </dgm:spPr>
      <dgm:t>
        <a:bodyPr/>
        <a:lstStyle/>
        <a:p>
          <a:endParaRPr lang="en-US"/>
        </a:p>
      </dgm:t>
    </dgm:pt>
    <dgm:pt modelId="{8D30B4ED-E10F-4957-BF84-9B42A8561CCD}" type="pres">
      <dgm:prSet presAssocID="{28C14D9F-7203-4DD7-B5FA-C60C5699DE19}" presName="spaceBetweenRectangles" presStyleCnt="0"/>
      <dgm:spPr/>
    </dgm:pt>
    <dgm:pt modelId="{173A0647-A1A3-4E00-B3D1-2EFC10EC1200}" type="pres">
      <dgm:prSet presAssocID="{959C6ABB-7F3E-4986-B7F9-5DCFE443A4E4}" presName="parentLin" presStyleCnt="0"/>
      <dgm:spPr/>
    </dgm:pt>
    <dgm:pt modelId="{4BAA2A54-4D0F-4995-AF8C-D06C38288CD0}" type="pres">
      <dgm:prSet presAssocID="{959C6ABB-7F3E-4986-B7F9-5DCFE443A4E4}" presName="parentLeftMargin" presStyleLbl="node1" presStyleIdx="2" presStyleCnt="8"/>
      <dgm:spPr/>
      <dgm:t>
        <a:bodyPr/>
        <a:lstStyle/>
        <a:p>
          <a:endParaRPr lang="en-US"/>
        </a:p>
      </dgm:t>
    </dgm:pt>
    <dgm:pt modelId="{D04983F5-4CC2-4045-9A01-0514043D47FA}" type="pres">
      <dgm:prSet presAssocID="{959C6ABB-7F3E-4986-B7F9-5DCFE443A4E4}" presName="parentText" presStyleLbl="node1" presStyleIdx="3" presStyleCnt="8" custScaleX="142857">
        <dgm:presLayoutVars>
          <dgm:chMax val="0"/>
          <dgm:bulletEnabled val="1"/>
        </dgm:presLayoutVars>
      </dgm:prSet>
      <dgm:spPr/>
      <dgm:t>
        <a:bodyPr/>
        <a:lstStyle/>
        <a:p>
          <a:endParaRPr lang="en-US"/>
        </a:p>
      </dgm:t>
    </dgm:pt>
    <dgm:pt modelId="{AE1C7174-F160-410D-AEB9-0A21FD2F02A1}" type="pres">
      <dgm:prSet presAssocID="{959C6ABB-7F3E-4986-B7F9-5DCFE443A4E4}" presName="negativeSpace" presStyleCnt="0"/>
      <dgm:spPr/>
    </dgm:pt>
    <dgm:pt modelId="{A6E52F85-861D-45E8-8CC1-3C5701C64721}" type="pres">
      <dgm:prSet presAssocID="{959C6ABB-7F3E-4986-B7F9-5DCFE443A4E4}" presName="childText" presStyleLbl="conFgAcc1" presStyleIdx="3" presStyleCnt="8">
        <dgm:presLayoutVars>
          <dgm:bulletEnabled val="1"/>
        </dgm:presLayoutVars>
      </dgm:prSet>
      <dgm:spPr>
        <a:solidFill>
          <a:schemeClr val="bg1">
            <a:lumMod val="75000"/>
            <a:lumOff val="25000"/>
            <a:alpha val="90000"/>
          </a:schemeClr>
        </a:solidFill>
      </dgm:spPr>
      <dgm:t>
        <a:bodyPr/>
        <a:lstStyle/>
        <a:p>
          <a:endParaRPr lang="en-US"/>
        </a:p>
      </dgm:t>
    </dgm:pt>
    <dgm:pt modelId="{BFAD46A9-210C-4959-A1DC-3A375D83F85C}" type="pres">
      <dgm:prSet presAssocID="{4D989CF9-1EA9-458D-B723-AD74D8F1EEC1}" presName="spaceBetweenRectangles" presStyleCnt="0"/>
      <dgm:spPr/>
    </dgm:pt>
    <dgm:pt modelId="{2B0713FA-6E0E-4791-B6E3-1936314A539E}" type="pres">
      <dgm:prSet presAssocID="{A27333B2-9B69-426D-A61D-145F81A4BC99}" presName="parentLin" presStyleCnt="0"/>
      <dgm:spPr/>
    </dgm:pt>
    <dgm:pt modelId="{1BBE3F36-A8B6-408D-9F13-EE844E9043A9}" type="pres">
      <dgm:prSet presAssocID="{A27333B2-9B69-426D-A61D-145F81A4BC99}" presName="parentLeftMargin" presStyleLbl="node1" presStyleIdx="3" presStyleCnt="8"/>
      <dgm:spPr/>
      <dgm:t>
        <a:bodyPr/>
        <a:lstStyle/>
        <a:p>
          <a:endParaRPr lang="en-US"/>
        </a:p>
      </dgm:t>
    </dgm:pt>
    <dgm:pt modelId="{03D034CC-E52C-4901-A403-FC9E6E18E314}" type="pres">
      <dgm:prSet presAssocID="{A27333B2-9B69-426D-A61D-145F81A4BC99}" presName="parentText" presStyleLbl="node1" presStyleIdx="4" presStyleCnt="8" custScaleX="142857">
        <dgm:presLayoutVars>
          <dgm:chMax val="0"/>
          <dgm:bulletEnabled val="1"/>
        </dgm:presLayoutVars>
      </dgm:prSet>
      <dgm:spPr/>
      <dgm:t>
        <a:bodyPr/>
        <a:lstStyle/>
        <a:p>
          <a:endParaRPr lang="en-US"/>
        </a:p>
      </dgm:t>
    </dgm:pt>
    <dgm:pt modelId="{D04C9977-AAAF-4474-AFA8-4D457DFAB75E}" type="pres">
      <dgm:prSet presAssocID="{A27333B2-9B69-426D-A61D-145F81A4BC99}" presName="negativeSpace" presStyleCnt="0"/>
      <dgm:spPr/>
    </dgm:pt>
    <dgm:pt modelId="{14106580-5CBB-43CC-A54B-5BDE0F53A572}" type="pres">
      <dgm:prSet presAssocID="{A27333B2-9B69-426D-A61D-145F81A4BC99}" presName="childText" presStyleLbl="conFgAcc1" presStyleIdx="4" presStyleCnt="8">
        <dgm:presLayoutVars>
          <dgm:bulletEnabled val="1"/>
        </dgm:presLayoutVars>
      </dgm:prSet>
      <dgm:spPr>
        <a:solidFill>
          <a:schemeClr val="bg1">
            <a:lumMod val="75000"/>
            <a:lumOff val="25000"/>
            <a:alpha val="90000"/>
          </a:schemeClr>
        </a:solidFill>
      </dgm:spPr>
      <dgm:t>
        <a:bodyPr/>
        <a:lstStyle/>
        <a:p>
          <a:endParaRPr lang="en-US"/>
        </a:p>
      </dgm:t>
    </dgm:pt>
    <dgm:pt modelId="{8D878E6E-26C4-4EEB-AA11-2305DCBE2494}" type="pres">
      <dgm:prSet presAssocID="{584B3127-51D0-4FAD-8F4F-F8E92E20099E}" presName="spaceBetweenRectangles" presStyleCnt="0"/>
      <dgm:spPr/>
    </dgm:pt>
    <dgm:pt modelId="{0676F65E-A583-413D-8280-DCB6B91E1936}" type="pres">
      <dgm:prSet presAssocID="{E1327922-C9E9-4865-8A61-8FE37E22E574}" presName="parentLin" presStyleCnt="0"/>
      <dgm:spPr/>
    </dgm:pt>
    <dgm:pt modelId="{89CDCB71-9BFA-4BDB-A30D-C7DF3A48534C}" type="pres">
      <dgm:prSet presAssocID="{E1327922-C9E9-4865-8A61-8FE37E22E574}" presName="parentLeftMargin" presStyleLbl="node1" presStyleIdx="4" presStyleCnt="8" custScaleX="142857"/>
      <dgm:spPr/>
      <dgm:t>
        <a:bodyPr/>
        <a:lstStyle/>
        <a:p>
          <a:endParaRPr lang="en-US"/>
        </a:p>
      </dgm:t>
    </dgm:pt>
    <dgm:pt modelId="{F6AC6670-E6E2-4323-A44F-3AE6F527BD14}" type="pres">
      <dgm:prSet presAssocID="{E1327922-C9E9-4865-8A61-8FE37E22E574}" presName="parentText" presStyleLbl="node1" presStyleIdx="5" presStyleCnt="8" custScaleX="170496">
        <dgm:presLayoutVars>
          <dgm:chMax val="0"/>
          <dgm:bulletEnabled val="1"/>
        </dgm:presLayoutVars>
      </dgm:prSet>
      <dgm:spPr/>
      <dgm:t>
        <a:bodyPr/>
        <a:lstStyle/>
        <a:p>
          <a:endParaRPr lang="en-US"/>
        </a:p>
      </dgm:t>
    </dgm:pt>
    <dgm:pt modelId="{8069322D-C754-4D33-9199-04F91FACBF29}" type="pres">
      <dgm:prSet presAssocID="{E1327922-C9E9-4865-8A61-8FE37E22E574}" presName="negativeSpace" presStyleCnt="0"/>
      <dgm:spPr/>
    </dgm:pt>
    <dgm:pt modelId="{7253B08F-ADB8-4A5B-A894-19A7AB54C63A}" type="pres">
      <dgm:prSet presAssocID="{E1327922-C9E9-4865-8A61-8FE37E22E574}" presName="childText" presStyleLbl="conFgAcc1" presStyleIdx="5" presStyleCnt="8">
        <dgm:presLayoutVars>
          <dgm:bulletEnabled val="1"/>
        </dgm:presLayoutVars>
      </dgm:prSet>
      <dgm:spPr>
        <a:solidFill>
          <a:schemeClr val="bg1">
            <a:lumMod val="75000"/>
            <a:lumOff val="25000"/>
            <a:alpha val="90000"/>
          </a:schemeClr>
        </a:solidFill>
      </dgm:spPr>
      <dgm:t>
        <a:bodyPr/>
        <a:lstStyle/>
        <a:p>
          <a:endParaRPr lang="en-US"/>
        </a:p>
      </dgm:t>
    </dgm:pt>
    <dgm:pt modelId="{F548B6E8-697B-4AC3-86DB-F5523D65EC12}" type="pres">
      <dgm:prSet presAssocID="{0E7FF0AE-3C4C-4222-AFFB-213F65B313C2}" presName="spaceBetweenRectangles" presStyleCnt="0"/>
      <dgm:spPr/>
    </dgm:pt>
    <dgm:pt modelId="{80186335-BDC5-4444-84DE-56AADE7E563F}" type="pres">
      <dgm:prSet presAssocID="{424C02D0-C007-4AC5-9EB1-107A09B36806}" presName="parentLin" presStyleCnt="0"/>
      <dgm:spPr/>
    </dgm:pt>
    <dgm:pt modelId="{6CB9DA35-D992-4B40-9BF4-AC585AD88239}" type="pres">
      <dgm:prSet presAssocID="{424C02D0-C007-4AC5-9EB1-107A09B36806}" presName="parentLeftMargin" presStyleLbl="node1" presStyleIdx="5" presStyleCnt="8" custScaleX="142857"/>
      <dgm:spPr/>
      <dgm:t>
        <a:bodyPr/>
        <a:lstStyle/>
        <a:p>
          <a:endParaRPr lang="en-US"/>
        </a:p>
      </dgm:t>
    </dgm:pt>
    <dgm:pt modelId="{B069B625-CDE4-4F9C-8EC6-FAECA443642B}" type="pres">
      <dgm:prSet presAssocID="{424C02D0-C007-4AC5-9EB1-107A09B36806}" presName="parentText" presStyleLbl="node1" presStyleIdx="6" presStyleCnt="8" custScaleX="163448">
        <dgm:presLayoutVars>
          <dgm:chMax val="0"/>
          <dgm:bulletEnabled val="1"/>
        </dgm:presLayoutVars>
      </dgm:prSet>
      <dgm:spPr/>
      <dgm:t>
        <a:bodyPr/>
        <a:lstStyle/>
        <a:p>
          <a:endParaRPr lang="en-US"/>
        </a:p>
      </dgm:t>
    </dgm:pt>
    <dgm:pt modelId="{A63F74D8-0533-45FF-875A-EBFDA1F02FF8}" type="pres">
      <dgm:prSet presAssocID="{424C02D0-C007-4AC5-9EB1-107A09B36806}" presName="negativeSpace" presStyleCnt="0"/>
      <dgm:spPr/>
    </dgm:pt>
    <dgm:pt modelId="{CE650E00-BF4A-409F-AD36-D7EA471E7B64}" type="pres">
      <dgm:prSet presAssocID="{424C02D0-C007-4AC5-9EB1-107A09B36806}" presName="childText" presStyleLbl="conFgAcc1" presStyleIdx="6" presStyleCnt="8">
        <dgm:presLayoutVars>
          <dgm:bulletEnabled val="1"/>
        </dgm:presLayoutVars>
      </dgm:prSet>
      <dgm:spPr>
        <a:solidFill>
          <a:schemeClr val="bg1">
            <a:lumMod val="75000"/>
            <a:lumOff val="25000"/>
            <a:alpha val="90000"/>
          </a:schemeClr>
        </a:solidFill>
      </dgm:spPr>
      <dgm:t>
        <a:bodyPr/>
        <a:lstStyle/>
        <a:p>
          <a:endParaRPr lang="en-US"/>
        </a:p>
      </dgm:t>
    </dgm:pt>
    <dgm:pt modelId="{D368B5FB-8918-4E07-8A90-BB367B92BA76}" type="pres">
      <dgm:prSet presAssocID="{C6EBC2F8-926F-42AF-8E1A-E1807C23EF33}" presName="spaceBetweenRectangles" presStyleCnt="0"/>
      <dgm:spPr/>
    </dgm:pt>
    <dgm:pt modelId="{B6500372-9D5E-4DD6-8A44-B14A15FDD19F}" type="pres">
      <dgm:prSet presAssocID="{A286B85E-3319-49D3-BC9E-907CA68BCCF8}" presName="parentLin" presStyleCnt="0"/>
      <dgm:spPr/>
    </dgm:pt>
    <dgm:pt modelId="{362B739B-3434-430D-9F0A-0F3576543538}" type="pres">
      <dgm:prSet presAssocID="{A286B85E-3319-49D3-BC9E-907CA68BCCF8}" presName="parentLeftMargin" presStyleLbl="node1" presStyleIdx="6" presStyleCnt="8" custScaleX="142857"/>
      <dgm:spPr/>
      <dgm:t>
        <a:bodyPr/>
        <a:lstStyle/>
        <a:p>
          <a:endParaRPr lang="en-US"/>
        </a:p>
      </dgm:t>
    </dgm:pt>
    <dgm:pt modelId="{595F9E3D-77B1-421B-A6FC-CCD1313BD30B}" type="pres">
      <dgm:prSet presAssocID="{A286B85E-3319-49D3-BC9E-907CA68BCCF8}" presName="parentText" presStyleLbl="node1" presStyleIdx="7" presStyleCnt="8" custScaleX="163448">
        <dgm:presLayoutVars>
          <dgm:chMax val="0"/>
          <dgm:bulletEnabled val="1"/>
        </dgm:presLayoutVars>
      </dgm:prSet>
      <dgm:spPr/>
      <dgm:t>
        <a:bodyPr/>
        <a:lstStyle/>
        <a:p>
          <a:endParaRPr lang="en-US"/>
        </a:p>
      </dgm:t>
    </dgm:pt>
    <dgm:pt modelId="{B2914E7F-5789-412E-B7F5-33100BD72399}" type="pres">
      <dgm:prSet presAssocID="{A286B85E-3319-49D3-BC9E-907CA68BCCF8}" presName="negativeSpace" presStyleCnt="0"/>
      <dgm:spPr/>
    </dgm:pt>
    <dgm:pt modelId="{0CA93369-6B79-4C12-A489-59F0173915EB}" type="pres">
      <dgm:prSet presAssocID="{A286B85E-3319-49D3-BC9E-907CA68BCCF8}" presName="childText" presStyleLbl="conFgAcc1" presStyleIdx="7" presStyleCnt="8">
        <dgm:presLayoutVars>
          <dgm:bulletEnabled val="1"/>
        </dgm:presLayoutVars>
      </dgm:prSet>
      <dgm:spPr>
        <a:solidFill>
          <a:schemeClr val="bg1">
            <a:lumMod val="75000"/>
            <a:lumOff val="25000"/>
            <a:alpha val="90000"/>
          </a:schemeClr>
        </a:solidFill>
      </dgm:spPr>
      <dgm:t>
        <a:bodyPr/>
        <a:lstStyle/>
        <a:p>
          <a:endParaRPr lang="en-US"/>
        </a:p>
      </dgm:t>
    </dgm:pt>
  </dgm:ptLst>
  <dgm:cxnLst>
    <dgm:cxn modelId="{7465E9C3-DC0A-482F-A01A-1D2A7A2961FB}" type="presOf" srcId="{47EECE8F-D6BB-4EB0-B2B1-3CEB8101A0AF}" destId="{22E6B2CD-04BA-46C3-889A-6DBB29239A60}" srcOrd="1" destOrd="0" presId="urn:microsoft.com/office/officeart/2005/8/layout/list1"/>
    <dgm:cxn modelId="{5F454596-9C48-4B8C-B7F1-6F9309A0BFB8}" srcId="{5CC15F32-CF7B-4A5C-80B6-43D6E9B0E326}" destId="{959C6ABB-7F3E-4986-B7F9-5DCFE443A4E4}" srcOrd="3" destOrd="0" parTransId="{74FC0F40-F1B5-40ED-A2BB-602387878AA2}" sibTransId="{4D989CF9-1EA9-458D-B723-AD74D8F1EEC1}"/>
    <dgm:cxn modelId="{80F11AE4-774B-4B24-8B72-C3A1EB52A14D}" type="presOf" srcId="{763C0BC7-A8CF-4123-91A9-11ED2FF6036D}" destId="{8F8FB0BF-2BC8-4C6B-8207-4633CB4C3428}" srcOrd="1" destOrd="0" presId="urn:microsoft.com/office/officeart/2005/8/layout/list1"/>
    <dgm:cxn modelId="{6AC28217-4C87-47B4-9665-7FD3290AC21C}" type="presOf" srcId="{5CC15F32-CF7B-4A5C-80B6-43D6E9B0E326}" destId="{DB7B0083-D812-4E47-B327-6E31DC970F5F}" srcOrd="0" destOrd="0" presId="urn:microsoft.com/office/officeart/2005/8/layout/list1"/>
    <dgm:cxn modelId="{EEAA9224-EE98-4FF0-8EC9-A4424D833C9A}" type="presOf" srcId="{959C6ABB-7F3E-4986-B7F9-5DCFE443A4E4}" destId="{4BAA2A54-4D0F-4995-AF8C-D06C38288CD0}" srcOrd="0" destOrd="0" presId="urn:microsoft.com/office/officeart/2005/8/layout/list1"/>
    <dgm:cxn modelId="{97ACB317-C5D9-4980-A803-92B4C35ABCB5}" srcId="{5CC15F32-CF7B-4A5C-80B6-43D6E9B0E326}" destId="{424C02D0-C007-4AC5-9EB1-107A09B36806}" srcOrd="6" destOrd="0" parTransId="{A061ED93-85A3-4627-A7C7-422C038384FF}" sibTransId="{C6EBC2F8-926F-42AF-8E1A-E1807C23EF33}"/>
    <dgm:cxn modelId="{54C4DDB6-BCAD-4CF8-ABD0-67B28FA4351B}" type="presOf" srcId="{E1327922-C9E9-4865-8A61-8FE37E22E574}" destId="{F6AC6670-E6E2-4323-A44F-3AE6F527BD14}" srcOrd="1" destOrd="0" presId="urn:microsoft.com/office/officeart/2005/8/layout/list1"/>
    <dgm:cxn modelId="{34618B7E-FD73-4974-9515-69D3457FD43D}" srcId="{5CC15F32-CF7B-4A5C-80B6-43D6E9B0E326}" destId="{763C0BC7-A8CF-4123-91A9-11ED2FF6036D}" srcOrd="1" destOrd="0" parTransId="{E1D454CF-8FE3-47E4-BFBE-50BB0D97FE63}" sibTransId="{34D0B2FA-0CEB-4CA6-AE76-BBD883029B22}"/>
    <dgm:cxn modelId="{222933FA-56BD-456B-BCDB-EBD15EA92878}" type="presOf" srcId="{E1327922-C9E9-4865-8A61-8FE37E22E574}" destId="{89CDCB71-9BFA-4BDB-A30D-C7DF3A48534C}" srcOrd="0" destOrd="0" presId="urn:microsoft.com/office/officeart/2005/8/layout/list1"/>
    <dgm:cxn modelId="{B5CC8AA4-D2EC-46F5-B2BB-53F8892475A9}" type="presOf" srcId="{424C02D0-C007-4AC5-9EB1-107A09B36806}" destId="{6CB9DA35-D992-4B40-9BF4-AC585AD88239}" srcOrd="0" destOrd="0" presId="urn:microsoft.com/office/officeart/2005/8/layout/list1"/>
    <dgm:cxn modelId="{EDFC0169-8DCC-4B4F-B66F-548CA37DABF9}" srcId="{5CC15F32-CF7B-4A5C-80B6-43D6E9B0E326}" destId="{E1327922-C9E9-4865-8A61-8FE37E22E574}" srcOrd="5" destOrd="0" parTransId="{DD5B8FE6-3B7D-4F87-B264-1D434AD13605}" sibTransId="{0E7FF0AE-3C4C-4222-AFFB-213F65B313C2}"/>
    <dgm:cxn modelId="{B01AB378-6736-4A63-9C88-A3AA6154516F}" srcId="{5CC15F32-CF7B-4A5C-80B6-43D6E9B0E326}" destId="{47EECE8F-D6BB-4EB0-B2B1-3CEB8101A0AF}" srcOrd="0" destOrd="0" parTransId="{119E0E9E-9D4D-4141-9CC3-71C33A4BA4A5}" sibTransId="{6BD1A8F4-5EBD-4AE8-BE2D-ED3F3FE7D087}"/>
    <dgm:cxn modelId="{A023B7BF-FDF8-4ACA-8B64-41174682CB62}" srcId="{5CC15F32-CF7B-4A5C-80B6-43D6E9B0E326}" destId="{A27333B2-9B69-426D-A61D-145F81A4BC99}" srcOrd="4" destOrd="0" parTransId="{7FB6C8D7-BA75-4284-A7C5-194C8E3984DC}" sibTransId="{584B3127-51D0-4FAD-8F4F-F8E92E20099E}"/>
    <dgm:cxn modelId="{02E9D627-4530-499B-A035-4493EFDD5C89}" type="presOf" srcId="{A27333B2-9B69-426D-A61D-145F81A4BC99}" destId="{1BBE3F36-A8B6-408D-9F13-EE844E9043A9}" srcOrd="0" destOrd="0" presId="urn:microsoft.com/office/officeart/2005/8/layout/list1"/>
    <dgm:cxn modelId="{3EDA006D-92DB-4851-90BB-73C9BEF5E347}" type="presOf" srcId="{424C02D0-C007-4AC5-9EB1-107A09B36806}" destId="{B069B625-CDE4-4F9C-8EC6-FAECA443642B}" srcOrd="1" destOrd="0" presId="urn:microsoft.com/office/officeart/2005/8/layout/list1"/>
    <dgm:cxn modelId="{79242E83-24CF-4EB1-855A-6E3D3CCA4036}" type="presOf" srcId="{83BCBDAD-F89E-4796-AED5-0E6C8A357139}" destId="{86E14EF7-03A8-476D-94BA-A2A6BC22317C}" srcOrd="1" destOrd="0" presId="urn:microsoft.com/office/officeart/2005/8/layout/list1"/>
    <dgm:cxn modelId="{F2DF6FE8-0ABE-4387-938E-F9216FF8C938}" type="presOf" srcId="{A286B85E-3319-49D3-BC9E-907CA68BCCF8}" destId="{362B739B-3434-430D-9F0A-0F3576543538}" srcOrd="0" destOrd="0" presId="urn:microsoft.com/office/officeart/2005/8/layout/list1"/>
    <dgm:cxn modelId="{868D9CC1-0757-4328-BDF3-24C35634104D}" type="presOf" srcId="{A27333B2-9B69-426D-A61D-145F81A4BC99}" destId="{03D034CC-E52C-4901-A403-FC9E6E18E314}" srcOrd="1" destOrd="0" presId="urn:microsoft.com/office/officeart/2005/8/layout/list1"/>
    <dgm:cxn modelId="{7C5D54A4-0ABF-4148-B646-7D911B23C2E3}" srcId="{5CC15F32-CF7B-4A5C-80B6-43D6E9B0E326}" destId="{A286B85E-3319-49D3-BC9E-907CA68BCCF8}" srcOrd="7" destOrd="0" parTransId="{8EB94540-22A3-4FD2-889A-A5BE1DC442D6}" sibTransId="{1899CB7A-1317-4BE5-B3C0-2365F408B251}"/>
    <dgm:cxn modelId="{B816B232-659B-40DC-8203-DF58E63D0D04}" type="presOf" srcId="{47EECE8F-D6BB-4EB0-B2B1-3CEB8101A0AF}" destId="{B0408409-65B2-488A-B6B5-59F6584AC87E}" srcOrd="0" destOrd="0" presId="urn:microsoft.com/office/officeart/2005/8/layout/list1"/>
    <dgm:cxn modelId="{C358103A-A672-4D50-89F0-22A995E3132F}" srcId="{5CC15F32-CF7B-4A5C-80B6-43D6E9B0E326}" destId="{83BCBDAD-F89E-4796-AED5-0E6C8A357139}" srcOrd="2" destOrd="0" parTransId="{ED702860-CE42-4FB0-BF6E-F2C35E121A40}" sibTransId="{28C14D9F-7203-4DD7-B5FA-C60C5699DE19}"/>
    <dgm:cxn modelId="{0C805447-BCE3-447F-88EB-07151FA0BF14}" type="presOf" srcId="{959C6ABB-7F3E-4986-B7F9-5DCFE443A4E4}" destId="{D04983F5-4CC2-4045-9A01-0514043D47FA}" srcOrd="1" destOrd="0" presId="urn:microsoft.com/office/officeart/2005/8/layout/list1"/>
    <dgm:cxn modelId="{7C785EAC-93BB-4875-8E88-3864F9E2F923}" type="presOf" srcId="{A286B85E-3319-49D3-BC9E-907CA68BCCF8}" destId="{595F9E3D-77B1-421B-A6FC-CCD1313BD30B}" srcOrd="1" destOrd="0" presId="urn:microsoft.com/office/officeart/2005/8/layout/list1"/>
    <dgm:cxn modelId="{97BAA902-F3D3-478C-821E-5123E875C575}" type="presOf" srcId="{763C0BC7-A8CF-4123-91A9-11ED2FF6036D}" destId="{E983593D-58B3-4AF2-B502-A4EA9FC1713E}" srcOrd="0" destOrd="0" presId="urn:microsoft.com/office/officeart/2005/8/layout/list1"/>
    <dgm:cxn modelId="{71A27F65-94A2-4456-B665-6FCCB28BD238}" type="presOf" srcId="{83BCBDAD-F89E-4796-AED5-0E6C8A357139}" destId="{831D802A-E043-475E-A98B-9EB0D0AF8A6A}" srcOrd="0" destOrd="0" presId="urn:microsoft.com/office/officeart/2005/8/layout/list1"/>
    <dgm:cxn modelId="{55E47B8C-6558-4575-B192-6162378D1F35}" type="presParOf" srcId="{DB7B0083-D812-4E47-B327-6E31DC970F5F}" destId="{A07CE95F-5341-4F82-9A20-F0FF8E600C60}" srcOrd="0" destOrd="0" presId="urn:microsoft.com/office/officeart/2005/8/layout/list1"/>
    <dgm:cxn modelId="{7462B83D-9883-492A-9D13-ABF9A8AAD26A}" type="presParOf" srcId="{A07CE95F-5341-4F82-9A20-F0FF8E600C60}" destId="{B0408409-65B2-488A-B6B5-59F6584AC87E}" srcOrd="0" destOrd="0" presId="urn:microsoft.com/office/officeart/2005/8/layout/list1"/>
    <dgm:cxn modelId="{0B09B33D-5414-440B-838A-7A54270BB3A3}" type="presParOf" srcId="{A07CE95F-5341-4F82-9A20-F0FF8E600C60}" destId="{22E6B2CD-04BA-46C3-889A-6DBB29239A60}" srcOrd="1" destOrd="0" presId="urn:microsoft.com/office/officeart/2005/8/layout/list1"/>
    <dgm:cxn modelId="{6F2E8839-D42A-4C45-9411-6AB1B8C22585}" type="presParOf" srcId="{DB7B0083-D812-4E47-B327-6E31DC970F5F}" destId="{5D889FD1-4063-48AF-A53F-B5853CB2C908}" srcOrd="1" destOrd="0" presId="urn:microsoft.com/office/officeart/2005/8/layout/list1"/>
    <dgm:cxn modelId="{A5CCA9EE-88B8-4388-8712-B28333DC3460}" type="presParOf" srcId="{DB7B0083-D812-4E47-B327-6E31DC970F5F}" destId="{FAFF99B6-0CF6-49FC-B82C-2DD5C3C4BA25}" srcOrd="2" destOrd="0" presId="urn:microsoft.com/office/officeart/2005/8/layout/list1"/>
    <dgm:cxn modelId="{D8C19558-033B-450D-BCAA-DCC576DB00B0}" type="presParOf" srcId="{DB7B0083-D812-4E47-B327-6E31DC970F5F}" destId="{BB55C860-1DDC-4F90-9F5B-735691996E31}" srcOrd="3" destOrd="0" presId="urn:microsoft.com/office/officeart/2005/8/layout/list1"/>
    <dgm:cxn modelId="{62667FF6-B98B-4AFE-A4E4-4FF6CF5005A5}" type="presParOf" srcId="{DB7B0083-D812-4E47-B327-6E31DC970F5F}" destId="{84E20517-4E0A-4710-BACA-389BF98E5FE3}" srcOrd="4" destOrd="0" presId="urn:microsoft.com/office/officeart/2005/8/layout/list1"/>
    <dgm:cxn modelId="{807249A2-C4E2-4D5A-A73B-6CB7694A2E67}" type="presParOf" srcId="{84E20517-4E0A-4710-BACA-389BF98E5FE3}" destId="{E983593D-58B3-4AF2-B502-A4EA9FC1713E}" srcOrd="0" destOrd="0" presId="urn:microsoft.com/office/officeart/2005/8/layout/list1"/>
    <dgm:cxn modelId="{6AED7F4A-EEA8-4537-81DA-8CC48B045339}" type="presParOf" srcId="{84E20517-4E0A-4710-BACA-389BF98E5FE3}" destId="{8F8FB0BF-2BC8-4C6B-8207-4633CB4C3428}" srcOrd="1" destOrd="0" presId="urn:microsoft.com/office/officeart/2005/8/layout/list1"/>
    <dgm:cxn modelId="{9E378342-04E3-4C27-A3EC-6C1A9AA19292}" type="presParOf" srcId="{DB7B0083-D812-4E47-B327-6E31DC970F5F}" destId="{52E67D87-A6BB-4C4F-A7D9-AE5B282AD61C}" srcOrd="5" destOrd="0" presId="urn:microsoft.com/office/officeart/2005/8/layout/list1"/>
    <dgm:cxn modelId="{540DDE3C-9B34-47DB-BEAA-345DDA3D01B7}" type="presParOf" srcId="{DB7B0083-D812-4E47-B327-6E31DC970F5F}" destId="{254C8355-A4C6-4320-A51A-79514C589B65}" srcOrd="6" destOrd="0" presId="urn:microsoft.com/office/officeart/2005/8/layout/list1"/>
    <dgm:cxn modelId="{59C5E833-DF46-49C6-B393-139549627CEA}" type="presParOf" srcId="{DB7B0083-D812-4E47-B327-6E31DC970F5F}" destId="{421FF481-EC43-41BB-A54A-091F332023D6}" srcOrd="7" destOrd="0" presId="urn:microsoft.com/office/officeart/2005/8/layout/list1"/>
    <dgm:cxn modelId="{EE90BD1C-0300-4986-B059-3C79D6228492}" type="presParOf" srcId="{DB7B0083-D812-4E47-B327-6E31DC970F5F}" destId="{A1C0BFF4-6EC5-4FD7-9050-C6A7E9765438}" srcOrd="8" destOrd="0" presId="urn:microsoft.com/office/officeart/2005/8/layout/list1"/>
    <dgm:cxn modelId="{A8F2203C-4986-41D4-8675-07ECD301A046}" type="presParOf" srcId="{A1C0BFF4-6EC5-4FD7-9050-C6A7E9765438}" destId="{831D802A-E043-475E-A98B-9EB0D0AF8A6A}" srcOrd="0" destOrd="0" presId="urn:microsoft.com/office/officeart/2005/8/layout/list1"/>
    <dgm:cxn modelId="{491BDFE2-E9F6-47C5-8095-3DACD86FC8C6}" type="presParOf" srcId="{A1C0BFF4-6EC5-4FD7-9050-C6A7E9765438}" destId="{86E14EF7-03A8-476D-94BA-A2A6BC22317C}" srcOrd="1" destOrd="0" presId="urn:microsoft.com/office/officeart/2005/8/layout/list1"/>
    <dgm:cxn modelId="{6B131919-E70F-407B-BDE0-EC752BDE2A14}" type="presParOf" srcId="{DB7B0083-D812-4E47-B327-6E31DC970F5F}" destId="{6F640384-9BF8-40AE-847A-1E4C7F7EAD01}" srcOrd="9" destOrd="0" presId="urn:microsoft.com/office/officeart/2005/8/layout/list1"/>
    <dgm:cxn modelId="{0952FA82-D29E-4301-9E71-6105DADDAFE2}" type="presParOf" srcId="{DB7B0083-D812-4E47-B327-6E31DC970F5F}" destId="{54314679-6A9C-4449-B759-3C9F244A0FBF}" srcOrd="10" destOrd="0" presId="urn:microsoft.com/office/officeart/2005/8/layout/list1"/>
    <dgm:cxn modelId="{EAFDA047-2600-4B47-B24D-39E0BBF33E8A}" type="presParOf" srcId="{DB7B0083-D812-4E47-B327-6E31DC970F5F}" destId="{8D30B4ED-E10F-4957-BF84-9B42A8561CCD}" srcOrd="11" destOrd="0" presId="urn:microsoft.com/office/officeart/2005/8/layout/list1"/>
    <dgm:cxn modelId="{A83E004F-F8A4-48CD-9D04-3355AA06C43D}" type="presParOf" srcId="{DB7B0083-D812-4E47-B327-6E31DC970F5F}" destId="{173A0647-A1A3-4E00-B3D1-2EFC10EC1200}" srcOrd="12" destOrd="0" presId="urn:microsoft.com/office/officeart/2005/8/layout/list1"/>
    <dgm:cxn modelId="{F2989002-8F26-4772-94F0-7486B041D49A}" type="presParOf" srcId="{173A0647-A1A3-4E00-B3D1-2EFC10EC1200}" destId="{4BAA2A54-4D0F-4995-AF8C-D06C38288CD0}" srcOrd="0" destOrd="0" presId="urn:microsoft.com/office/officeart/2005/8/layout/list1"/>
    <dgm:cxn modelId="{4E07E34A-024B-43B5-8252-313110E32994}" type="presParOf" srcId="{173A0647-A1A3-4E00-B3D1-2EFC10EC1200}" destId="{D04983F5-4CC2-4045-9A01-0514043D47FA}" srcOrd="1" destOrd="0" presId="urn:microsoft.com/office/officeart/2005/8/layout/list1"/>
    <dgm:cxn modelId="{967A7DBA-17F5-4F44-8A32-BC0E307320AD}" type="presParOf" srcId="{DB7B0083-D812-4E47-B327-6E31DC970F5F}" destId="{AE1C7174-F160-410D-AEB9-0A21FD2F02A1}" srcOrd="13" destOrd="0" presId="urn:microsoft.com/office/officeart/2005/8/layout/list1"/>
    <dgm:cxn modelId="{6063BD14-64F6-42A8-9938-53103231C06D}" type="presParOf" srcId="{DB7B0083-D812-4E47-B327-6E31DC970F5F}" destId="{A6E52F85-861D-45E8-8CC1-3C5701C64721}" srcOrd="14" destOrd="0" presId="urn:microsoft.com/office/officeart/2005/8/layout/list1"/>
    <dgm:cxn modelId="{531A38B3-5754-41C2-AA83-3B40F029BDDC}" type="presParOf" srcId="{DB7B0083-D812-4E47-B327-6E31DC970F5F}" destId="{BFAD46A9-210C-4959-A1DC-3A375D83F85C}" srcOrd="15" destOrd="0" presId="urn:microsoft.com/office/officeart/2005/8/layout/list1"/>
    <dgm:cxn modelId="{A0332F03-2DAA-4C0A-BC44-AEA286B53F04}" type="presParOf" srcId="{DB7B0083-D812-4E47-B327-6E31DC970F5F}" destId="{2B0713FA-6E0E-4791-B6E3-1936314A539E}" srcOrd="16" destOrd="0" presId="urn:microsoft.com/office/officeart/2005/8/layout/list1"/>
    <dgm:cxn modelId="{4AC737FD-C8B0-4917-A6DD-078BC05E1BA7}" type="presParOf" srcId="{2B0713FA-6E0E-4791-B6E3-1936314A539E}" destId="{1BBE3F36-A8B6-408D-9F13-EE844E9043A9}" srcOrd="0" destOrd="0" presId="urn:microsoft.com/office/officeart/2005/8/layout/list1"/>
    <dgm:cxn modelId="{D5DF7CEB-7D70-49BB-8124-464A70A94A5F}" type="presParOf" srcId="{2B0713FA-6E0E-4791-B6E3-1936314A539E}" destId="{03D034CC-E52C-4901-A403-FC9E6E18E314}" srcOrd="1" destOrd="0" presId="urn:microsoft.com/office/officeart/2005/8/layout/list1"/>
    <dgm:cxn modelId="{639C5C98-6C96-4C02-97F9-116AC22EB22D}" type="presParOf" srcId="{DB7B0083-D812-4E47-B327-6E31DC970F5F}" destId="{D04C9977-AAAF-4474-AFA8-4D457DFAB75E}" srcOrd="17" destOrd="0" presId="urn:microsoft.com/office/officeart/2005/8/layout/list1"/>
    <dgm:cxn modelId="{9DB40DC5-D518-4680-A009-CBADB1B40B2B}" type="presParOf" srcId="{DB7B0083-D812-4E47-B327-6E31DC970F5F}" destId="{14106580-5CBB-43CC-A54B-5BDE0F53A572}" srcOrd="18" destOrd="0" presId="urn:microsoft.com/office/officeart/2005/8/layout/list1"/>
    <dgm:cxn modelId="{0875B7EF-A2C9-4212-BA81-666CBE90AF60}" type="presParOf" srcId="{DB7B0083-D812-4E47-B327-6E31DC970F5F}" destId="{8D878E6E-26C4-4EEB-AA11-2305DCBE2494}" srcOrd="19" destOrd="0" presId="urn:microsoft.com/office/officeart/2005/8/layout/list1"/>
    <dgm:cxn modelId="{EAF43BF3-C012-4EB1-80DD-DC083ACBE41F}" type="presParOf" srcId="{DB7B0083-D812-4E47-B327-6E31DC970F5F}" destId="{0676F65E-A583-413D-8280-DCB6B91E1936}" srcOrd="20" destOrd="0" presId="urn:microsoft.com/office/officeart/2005/8/layout/list1"/>
    <dgm:cxn modelId="{4DD5C2DC-A502-42C8-9ED3-A0E3B55BE058}" type="presParOf" srcId="{0676F65E-A583-413D-8280-DCB6B91E1936}" destId="{89CDCB71-9BFA-4BDB-A30D-C7DF3A48534C}" srcOrd="0" destOrd="0" presId="urn:microsoft.com/office/officeart/2005/8/layout/list1"/>
    <dgm:cxn modelId="{BBF89476-B16A-45A1-BA4E-DB40C5F80B42}" type="presParOf" srcId="{0676F65E-A583-413D-8280-DCB6B91E1936}" destId="{F6AC6670-E6E2-4323-A44F-3AE6F527BD14}" srcOrd="1" destOrd="0" presId="urn:microsoft.com/office/officeart/2005/8/layout/list1"/>
    <dgm:cxn modelId="{B94ECA8C-F004-47EA-9E4D-1B2685A360E6}" type="presParOf" srcId="{DB7B0083-D812-4E47-B327-6E31DC970F5F}" destId="{8069322D-C754-4D33-9199-04F91FACBF29}" srcOrd="21" destOrd="0" presId="urn:microsoft.com/office/officeart/2005/8/layout/list1"/>
    <dgm:cxn modelId="{69EE9DC6-87D0-4FEB-B26F-E0490147DF08}" type="presParOf" srcId="{DB7B0083-D812-4E47-B327-6E31DC970F5F}" destId="{7253B08F-ADB8-4A5B-A894-19A7AB54C63A}" srcOrd="22" destOrd="0" presId="urn:microsoft.com/office/officeart/2005/8/layout/list1"/>
    <dgm:cxn modelId="{9C3B216B-C436-4BF0-AF51-1E4F73105375}" type="presParOf" srcId="{DB7B0083-D812-4E47-B327-6E31DC970F5F}" destId="{F548B6E8-697B-4AC3-86DB-F5523D65EC12}" srcOrd="23" destOrd="0" presId="urn:microsoft.com/office/officeart/2005/8/layout/list1"/>
    <dgm:cxn modelId="{5CA4B824-02DE-42BC-93D0-C1E1AFE25470}" type="presParOf" srcId="{DB7B0083-D812-4E47-B327-6E31DC970F5F}" destId="{80186335-BDC5-4444-84DE-56AADE7E563F}" srcOrd="24" destOrd="0" presId="urn:microsoft.com/office/officeart/2005/8/layout/list1"/>
    <dgm:cxn modelId="{6A46251B-973D-466B-9C5A-5838AB74251D}" type="presParOf" srcId="{80186335-BDC5-4444-84DE-56AADE7E563F}" destId="{6CB9DA35-D992-4B40-9BF4-AC585AD88239}" srcOrd="0" destOrd="0" presId="urn:microsoft.com/office/officeart/2005/8/layout/list1"/>
    <dgm:cxn modelId="{231802D2-0753-4DCC-B074-3A84AD453F5A}" type="presParOf" srcId="{80186335-BDC5-4444-84DE-56AADE7E563F}" destId="{B069B625-CDE4-4F9C-8EC6-FAECA443642B}" srcOrd="1" destOrd="0" presId="urn:microsoft.com/office/officeart/2005/8/layout/list1"/>
    <dgm:cxn modelId="{9A667E3C-D895-409D-8222-72E7A7977693}" type="presParOf" srcId="{DB7B0083-D812-4E47-B327-6E31DC970F5F}" destId="{A63F74D8-0533-45FF-875A-EBFDA1F02FF8}" srcOrd="25" destOrd="0" presId="urn:microsoft.com/office/officeart/2005/8/layout/list1"/>
    <dgm:cxn modelId="{691B53D1-7970-416E-A3ED-3F6DA94A75A6}" type="presParOf" srcId="{DB7B0083-D812-4E47-B327-6E31DC970F5F}" destId="{CE650E00-BF4A-409F-AD36-D7EA471E7B64}" srcOrd="26" destOrd="0" presId="urn:microsoft.com/office/officeart/2005/8/layout/list1"/>
    <dgm:cxn modelId="{8311C92A-BB40-4E5C-94AE-2BA5699BE075}" type="presParOf" srcId="{DB7B0083-D812-4E47-B327-6E31DC970F5F}" destId="{D368B5FB-8918-4E07-8A90-BB367B92BA76}" srcOrd="27" destOrd="0" presId="urn:microsoft.com/office/officeart/2005/8/layout/list1"/>
    <dgm:cxn modelId="{4AF6FED8-70E2-4AB7-AEB4-3EDAF58BF81F}" type="presParOf" srcId="{DB7B0083-D812-4E47-B327-6E31DC970F5F}" destId="{B6500372-9D5E-4DD6-8A44-B14A15FDD19F}" srcOrd="28" destOrd="0" presId="urn:microsoft.com/office/officeart/2005/8/layout/list1"/>
    <dgm:cxn modelId="{AE6DDCA8-3BDD-4AA7-A647-003B7F807B98}" type="presParOf" srcId="{B6500372-9D5E-4DD6-8A44-B14A15FDD19F}" destId="{362B739B-3434-430D-9F0A-0F3576543538}" srcOrd="0" destOrd="0" presId="urn:microsoft.com/office/officeart/2005/8/layout/list1"/>
    <dgm:cxn modelId="{CCB1D8AB-2723-405D-AB19-BEE623B52891}" type="presParOf" srcId="{B6500372-9D5E-4DD6-8A44-B14A15FDD19F}" destId="{595F9E3D-77B1-421B-A6FC-CCD1313BD30B}" srcOrd="1" destOrd="0" presId="urn:microsoft.com/office/officeart/2005/8/layout/list1"/>
    <dgm:cxn modelId="{FB5C9F7E-2D2C-4879-84A2-167E394D9B3B}" type="presParOf" srcId="{DB7B0083-D812-4E47-B327-6E31DC970F5F}" destId="{B2914E7F-5789-412E-B7F5-33100BD72399}" srcOrd="29" destOrd="0" presId="urn:microsoft.com/office/officeart/2005/8/layout/list1"/>
    <dgm:cxn modelId="{9DF58510-C336-4CE5-BED9-9A25A8D3CF5C}" type="presParOf" srcId="{DB7B0083-D812-4E47-B327-6E31DC970F5F}" destId="{0CA93369-6B79-4C12-A489-59F0173915EB}"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A6C15-C8F1-41EA-904F-0F754CB979EA}">
      <dsp:nvSpPr>
        <dsp:cNvPr id="0" name=""/>
        <dsp:cNvSpPr/>
      </dsp:nvSpPr>
      <dsp:spPr>
        <a:xfrm>
          <a:off x="0" y="0"/>
          <a:ext cx="3114260" cy="4724399"/>
        </a:xfrm>
        <a:prstGeom prst="triangl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024992-F2AB-4414-8F8B-4D09360A8B21}">
      <dsp:nvSpPr>
        <dsp:cNvPr id="0" name=""/>
        <dsp:cNvSpPr/>
      </dsp:nvSpPr>
      <dsp:spPr>
        <a:xfrm>
          <a:off x="1557130" y="472901"/>
          <a:ext cx="2024269" cy="209922"/>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orbel" pitchFamily="34" charset="0"/>
            </a:rPr>
            <a:t>God</a:t>
          </a:r>
          <a:endParaRPr lang="en-US" sz="1400" b="1" kern="1200" dirty="0">
            <a:latin typeface="Corbel" pitchFamily="34" charset="0"/>
          </a:endParaRPr>
        </a:p>
      </dsp:txBody>
      <dsp:txXfrm>
        <a:off x="1567378" y="483149"/>
        <a:ext cx="2003773" cy="189426"/>
      </dsp:txXfrm>
    </dsp:sp>
    <dsp:sp modelId="{011554BA-B4BA-4579-8FE8-56AAF1DDB554}">
      <dsp:nvSpPr>
        <dsp:cNvPr id="0" name=""/>
        <dsp:cNvSpPr/>
      </dsp:nvSpPr>
      <dsp:spPr>
        <a:xfrm>
          <a:off x="1557130" y="709063"/>
          <a:ext cx="2024269" cy="209922"/>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orbel" pitchFamily="34" charset="0"/>
            </a:rPr>
            <a:t>Angels</a:t>
          </a:r>
          <a:endParaRPr lang="en-US" sz="1400" b="1" kern="1200" dirty="0">
            <a:latin typeface="Corbel" pitchFamily="34" charset="0"/>
          </a:endParaRPr>
        </a:p>
      </dsp:txBody>
      <dsp:txXfrm>
        <a:off x="1567378" y="719311"/>
        <a:ext cx="2003773" cy="189426"/>
      </dsp:txXfrm>
    </dsp:sp>
    <dsp:sp modelId="{A87E7323-38B0-4790-8852-36C10DA03BC9}">
      <dsp:nvSpPr>
        <dsp:cNvPr id="0" name=""/>
        <dsp:cNvSpPr/>
      </dsp:nvSpPr>
      <dsp:spPr>
        <a:xfrm>
          <a:off x="1557130" y="945226"/>
          <a:ext cx="2024269" cy="209922"/>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orbel" pitchFamily="34" charset="0"/>
            </a:rPr>
            <a:t>Demons</a:t>
          </a:r>
          <a:endParaRPr lang="en-US" sz="1400" b="1" kern="1200" dirty="0">
            <a:latin typeface="Corbel" pitchFamily="34" charset="0"/>
          </a:endParaRPr>
        </a:p>
      </dsp:txBody>
      <dsp:txXfrm>
        <a:off x="1567378" y="955474"/>
        <a:ext cx="2003773" cy="189426"/>
      </dsp:txXfrm>
    </dsp:sp>
    <dsp:sp modelId="{178D51F0-159B-4CE7-9DBD-16B1EED1F285}">
      <dsp:nvSpPr>
        <dsp:cNvPr id="0" name=""/>
        <dsp:cNvSpPr/>
      </dsp:nvSpPr>
      <dsp:spPr>
        <a:xfrm>
          <a:off x="1557130" y="1181388"/>
          <a:ext cx="2024269" cy="209922"/>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orbel" pitchFamily="34" charset="0"/>
            </a:rPr>
            <a:t>Stars</a:t>
          </a:r>
          <a:endParaRPr lang="en-US" sz="1400" b="1" kern="1200" dirty="0">
            <a:latin typeface="Corbel" pitchFamily="34" charset="0"/>
          </a:endParaRPr>
        </a:p>
      </dsp:txBody>
      <dsp:txXfrm>
        <a:off x="1567378" y="1191636"/>
        <a:ext cx="2003773" cy="189426"/>
      </dsp:txXfrm>
    </dsp:sp>
    <dsp:sp modelId="{BB1C1329-2597-4B7B-A08F-0573D1F59AAE}">
      <dsp:nvSpPr>
        <dsp:cNvPr id="0" name=""/>
        <dsp:cNvSpPr/>
      </dsp:nvSpPr>
      <dsp:spPr>
        <a:xfrm>
          <a:off x="1557130" y="1417550"/>
          <a:ext cx="2024269" cy="209922"/>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orbel" pitchFamily="34" charset="0"/>
            </a:rPr>
            <a:t>Moons</a:t>
          </a:r>
          <a:endParaRPr lang="en-US" sz="1400" b="1" kern="1200" dirty="0">
            <a:latin typeface="Corbel" pitchFamily="34" charset="0"/>
          </a:endParaRPr>
        </a:p>
      </dsp:txBody>
      <dsp:txXfrm>
        <a:off x="1567378" y="1427798"/>
        <a:ext cx="2003773" cy="189426"/>
      </dsp:txXfrm>
    </dsp:sp>
    <dsp:sp modelId="{0EBC5EC1-A658-42C8-BD21-2F78654E6CB9}">
      <dsp:nvSpPr>
        <dsp:cNvPr id="0" name=""/>
        <dsp:cNvSpPr/>
      </dsp:nvSpPr>
      <dsp:spPr>
        <a:xfrm>
          <a:off x="1557130" y="1653713"/>
          <a:ext cx="2024269" cy="209922"/>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760000"/>
              </a:solidFill>
              <a:latin typeface="Corbel" pitchFamily="34" charset="0"/>
            </a:rPr>
            <a:t>Kings</a:t>
          </a:r>
          <a:endParaRPr lang="en-US" sz="1500" b="1" kern="1200" dirty="0">
            <a:solidFill>
              <a:srgbClr val="760000"/>
            </a:solidFill>
            <a:latin typeface="Corbel" pitchFamily="34" charset="0"/>
          </a:endParaRPr>
        </a:p>
      </dsp:txBody>
      <dsp:txXfrm>
        <a:off x="1567378" y="1663961"/>
        <a:ext cx="2003773" cy="189426"/>
      </dsp:txXfrm>
    </dsp:sp>
    <dsp:sp modelId="{1E7588E8-DE6B-4357-B20D-E54C463DB2B6}">
      <dsp:nvSpPr>
        <dsp:cNvPr id="0" name=""/>
        <dsp:cNvSpPr/>
      </dsp:nvSpPr>
      <dsp:spPr>
        <a:xfrm>
          <a:off x="1557130" y="1889875"/>
          <a:ext cx="2024269" cy="209922"/>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orbel" pitchFamily="34" charset="0"/>
            </a:rPr>
            <a:t>Princes</a:t>
          </a:r>
          <a:endParaRPr lang="en-US" sz="1400" b="1" kern="1200" dirty="0">
            <a:latin typeface="Corbel" pitchFamily="34" charset="0"/>
          </a:endParaRPr>
        </a:p>
      </dsp:txBody>
      <dsp:txXfrm>
        <a:off x="1567378" y="1900123"/>
        <a:ext cx="2003773" cy="189426"/>
      </dsp:txXfrm>
    </dsp:sp>
    <dsp:sp modelId="{B554F0C6-B666-4DCA-8212-378A6C536D2F}">
      <dsp:nvSpPr>
        <dsp:cNvPr id="0" name=""/>
        <dsp:cNvSpPr/>
      </dsp:nvSpPr>
      <dsp:spPr>
        <a:xfrm>
          <a:off x="1557130" y="2126037"/>
          <a:ext cx="2024269" cy="209922"/>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orbel" pitchFamily="34" charset="0"/>
            </a:rPr>
            <a:t>Nobles</a:t>
          </a:r>
        </a:p>
      </dsp:txBody>
      <dsp:txXfrm>
        <a:off x="1567378" y="2136285"/>
        <a:ext cx="2003773" cy="189426"/>
      </dsp:txXfrm>
    </dsp:sp>
    <dsp:sp modelId="{E00CE531-7439-4D7A-95E0-950AEB30166A}">
      <dsp:nvSpPr>
        <dsp:cNvPr id="0" name=""/>
        <dsp:cNvSpPr/>
      </dsp:nvSpPr>
      <dsp:spPr>
        <a:xfrm>
          <a:off x="1557130" y="2362199"/>
          <a:ext cx="2024269" cy="209922"/>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orbel" pitchFamily="34" charset="0"/>
            </a:rPr>
            <a:t>Men</a:t>
          </a:r>
        </a:p>
      </dsp:txBody>
      <dsp:txXfrm>
        <a:off x="1567378" y="2372447"/>
        <a:ext cx="2003773" cy="189426"/>
      </dsp:txXfrm>
    </dsp:sp>
    <dsp:sp modelId="{59244ED9-7A7A-4EB8-8CBF-8A11BC11A0D9}">
      <dsp:nvSpPr>
        <dsp:cNvPr id="0" name=""/>
        <dsp:cNvSpPr/>
      </dsp:nvSpPr>
      <dsp:spPr>
        <a:xfrm>
          <a:off x="1557130" y="2598362"/>
          <a:ext cx="2024269" cy="209922"/>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orbel" pitchFamily="34" charset="0"/>
            </a:rPr>
            <a:t>Wild Animals</a:t>
          </a:r>
        </a:p>
      </dsp:txBody>
      <dsp:txXfrm>
        <a:off x="1567378" y="2608610"/>
        <a:ext cx="2003773" cy="189426"/>
      </dsp:txXfrm>
    </dsp:sp>
    <dsp:sp modelId="{E9FCE656-1F94-45DC-BBA8-878369C84C01}">
      <dsp:nvSpPr>
        <dsp:cNvPr id="0" name=""/>
        <dsp:cNvSpPr/>
      </dsp:nvSpPr>
      <dsp:spPr>
        <a:xfrm>
          <a:off x="1557130" y="2834524"/>
          <a:ext cx="2024269" cy="209922"/>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orbel" pitchFamily="34" charset="0"/>
            </a:rPr>
            <a:t>Domesticated Animals</a:t>
          </a:r>
        </a:p>
      </dsp:txBody>
      <dsp:txXfrm>
        <a:off x="1567378" y="2844772"/>
        <a:ext cx="2003773" cy="189426"/>
      </dsp:txXfrm>
    </dsp:sp>
    <dsp:sp modelId="{A224A54A-5A8A-4EB3-A061-64547F85BE78}">
      <dsp:nvSpPr>
        <dsp:cNvPr id="0" name=""/>
        <dsp:cNvSpPr/>
      </dsp:nvSpPr>
      <dsp:spPr>
        <a:xfrm>
          <a:off x="1557130" y="3070686"/>
          <a:ext cx="2024269" cy="209922"/>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orbel" pitchFamily="34" charset="0"/>
            </a:rPr>
            <a:t>Trees</a:t>
          </a:r>
        </a:p>
      </dsp:txBody>
      <dsp:txXfrm>
        <a:off x="1567378" y="3080934"/>
        <a:ext cx="2003773" cy="189426"/>
      </dsp:txXfrm>
    </dsp:sp>
    <dsp:sp modelId="{1FBA784C-BC9E-4E7F-B359-7FE1E1C4F7F1}">
      <dsp:nvSpPr>
        <dsp:cNvPr id="0" name=""/>
        <dsp:cNvSpPr/>
      </dsp:nvSpPr>
      <dsp:spPr>
        <a:xfrm>
          <a:off x="1557130" y="3306849"/>
          <a:ext cx="2024269" cy="209922"/>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orbel" pitchFamily="34" charset="0"/>
            </a:rPr>
            <a:t>Other Plants</a:t>
          </a:r>
        </a:p>
      </dsp:txBody>
      <dsp:txXfrm>
        <a:off x="1567378" y="3317097"/>
        <a:ext cx="2003773" cy="189426"/>
      </dsp:txXfrm>
    </dsp:sp>
    <dsp:sp modelId="{BC52F2C3-4C46-4DB8-BC2F-ED1C80D100B7}">
      <dsp:nvSpPr>
        <dsp:cNvPr id="0" name=""/>
        <dsp:cNvSpPr/>
      </dsp:nvSpPr>
      <dsp:spPr>
        <a:xfrm>
          <a:off x="1557130" y="3543011"/>
          <a:ext cx="2024269" cy="209922"/>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orbel" pitchFamily="34" charset="0"/>
            </a:rPr>
            <a:t>Precious Stones</a:t>
          </a:r>
        </a:p>
      </dsp:txBody>
      <dsp:txXfrm>
        <a:off x="1567378" y="3553259"/>
        <a:ext cx="2003773" cy="189426"/>
      </dsp:txXfrm>
    </dsp:sp>
    <dsp:sp modelId="{086845BF-82C7-4E3B-80CF-226CFDC68C38}">
      <dsp:nvSpPr>
        <dsp:cNvPr id="0" name=""/>
        <dsp:cNvSpPr/>
      </dsp:nvSpPr>
      <dsp:spPr>
        <a:xfrm>
          <a:off x="1557130" y="3779173"/>
          <a:ext cx="2024269" cy="209922"/>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orbel" pitchFamily="34" charset="0"/>
            </a:rPr>
            <a:t>Precious Metals</a:t>
          </a:r>
        </a:p>
      </dsp:txBody>
      <dsp:txXfrm>
        <a:off x="1567378" y="3789421"/>
        <a:ext cx="2003773" cy="189426"/>
      </dsp:txXfrm>
    </dsp:sp>
    <dsp:sp modelId="{C076D745-013D-49EA-A91F-AE9031945960}">
      <dsp:nvSpPr>
        <dsp:cNvPr id="0" name=""/>
        <dsp:cNvSpPr/>
      </dsp:nvSpPr>
      <dsp:spPr>
        <a:xfrm>
          <a:off x="1557130" y="4015336"/>
          <a:ext cx="2024269" cy="209922"/>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orbel" pitchFamily="34" charset="0"/>
            </a:rPr>
            <a:t>Other minerals</a:t>
          </a:r>
        </a:p>
      </dsp:txBody>
      <dsp:txXfrm>
        <a:off x="1567378" y="4025584"/>
        <a:ext cx="2003773" cy="1894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BBCA4-90EA-459C-AE0D-8C4397CD71A6}">
      <dsp:nvSpPr>
        <dsp:cNvPr id="0" name=""/>
        <dsp:cNvSpPr/>
      </dsp:nvSpPr>
      <dsp:spPr>
        <a:xfrm>
          <a:off x="0" y="331859"/>
          <a:ext cx="4114800" cy="403200"/>
        </a:xfrm>
        <a:prstGeom prst="rect">
          <a:avLst/>
        </a:prstGeom>
        <a:solidFill>
          <a:schemeClr val="bg1">
            <a:lumMod val="75000"/>
            <a:lumOff val="25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AB1DFCA-2851-4955-9639-B30E4583F98B}">
      <dsp:nvSpPr>
        <dsp:cNvPr id="0" name=""/>
        <dsp:cNvSpPr/>
      </dsp:nvSpPr>
      <dsp:spPr>
        <a:xfrm>
          <a:off x="195895" y="95699"/>
          <a:ext cx="3917896" cy="472320"/>
        </a:xfrm>
        <a:prstGeom prst="roundRect">
          <a:avLst/>
        </a:prstGeom>
        <a:solidFill>
          <a:srgbClr val="760000"/>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8871" tIns="0" rIns="108871" bIns="0" numCol="1" spcCol="1270" anchor="ctr" anchorCtr="0">
          <a:noAutofit/>
        </a:bodyPr>
        <a:lstStyle/>
        <a:p>
          <a:pPr lvl="0" algn="l" defTabSz="889000">
            <a:lnSpc>
              <a:spcPct val="90000"/>
            </a:lnSpc>
            <a:spcBef>
              <a:spcPct val="0"/>
            </a:spcBef>
            <a:spcAft>
              <a:spcPct val="35000"/>
            </a:spcAft>
          </a:pPr>
          <a:r>
            <a:rPr lang="en-US" sz="2000" b="1" kern="1200" dirty="0" smtClean="0">
              <a:latin typeface="Corbel" pitchFamily="34" charset="0"/>
              <a:hlinkClick xmlns:r="http://schemas.openxmlformats.org/officeDocument/2006/relationships" r:id="" action="ppaction://hlinksldjump"/>
            </a:rPr>
            <a:t>Act I</a:t>
          </a:r>
          <a:endParaRPr lang="en-US" sz="2000" b="1" kern="1200" dirty="0">
            <a:latin typeface="Corbel" pitchFamily="34" charset="0"/>
          </a:endParaRPr>
        </a:p>
      </dsp:txBody>
      <dsp:txXfrm>
        <a:off x="218952" y="118756"/>
        <a:ext cx="3871782" cy="426206"/>
      </dsp:txXfrm>
    </dsp:sp>
    <dsp:sp modelId="{A07276EE-F0D3-4FA4-A9D1-7424596C9F69}">
      <dsp:nvSpPr>
        <dsp:cNvPr id="0" name=""/>
        <dsp:cNvSpPr/>
      </dsp:nvSpPr>
      <dsp:spPr>
        <a:xfrm>
          <a:off x="0" y="1057619"/>
          <a:ext cx="4114800" cy="403200"/>
        </a:xfrm>
        <a:prstGeom prst="rect">
          <a:avLst/>
        </a:prstGeom>
        <a:solidFill>
          <a:schemeClr val="bg1">
            <a:lumMod val="75000"/>
            <a:lumOff val="25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A5D3827-966F-4F00-8C9E-D37AD925273D}">
      <dsp:nvSpPr>
        <dsp:cNvPr id="0" name=""/>
        <dsp:cNvSpPr/>
      </dsp:nvSpPr>
      <dsp:spPr>
        <a:xfrm>
          <a:off x="195895" y="821460"/>
          <a:ext cx="3917896" cy="472320"/>
        </a:xfrm>
        <a:prstGeom prst="roundRect">
          <a:avLst/>
        </a:prstGeom>
        <a:solidFill>
          <a:srgbClr val="760000"/>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8871" tIns="0" rIns="108871" bIns="0" numCol="1" spcCol="1270" anchor="ctr" anchorCtr="0">
          <a:noAutofit/>
        </a:bodyPr>
        <a:lstStyle/>
        <a:p>
          <a:pPr lvl="0" algn="l" defTabSz="889000">
            <a:lnSpc>
              <a:spcPct val="90000"/>
            </a:lnSpc>
            <a:spcBef>
              <a:spcPct val="0"/>
            </a:spcBef>
            <a:spcAft>
              <a:spcPct val="35000"/>
            </a:spcAft>
          </a:pPr>
          <a:r>
            <a:rPr lang="en-US" sz="2000" b="1" kern="1200" dirty="0" smtClean="0">
              <a:latin typeface="Corbel" pitchFamily="34" charset="0"/>
            </a:rPr>
            <a:t>Act II</a:t>
          </a:r>
        </a:p>
      </dsp:txBody>
      <dsp:txXfrm>
        <a:off x="218952" y="844517"/>
        <a:ext cx="3871782" cy="426206"/>
      </dsp:txXfrm>
    </dsp:sp>
    <dsp:sp modelId="{40C59580-4038-4E22-A1E8-89652C76A003}">
      <dsp:nvSpPr>
        <dsp:cNvPr id="0" name=""/>
        <dsp:cNvSpPr/>
      </dsp:nvSpPr>
      <dsp:spPr>
        <a:xfrm>
          <a:off x="0" y="1783379"/>
          <a:ext cx="4114800" cy="403200"/>
        </a:xfrm>
        <a:prstGeom prst="rect">
          <a:avLst/>
        </a:prstGeom>
        <a:solidFill>
          <a:schemeClr val="bg1">
            <a:lumMod val="75000"/>
            <a:lumOff val="25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7AD26B4-8D88-463E-8F92-0D2863A8FB68}">
      <dsp:nvSpPr>
        <dsp:cNvPr id="0" name=""/>
        <dsp:cNvSpPr/>
      </dsp:nvSpPr>
      <dsp:spPr>
        <a:xfrm>
          <a:off x="196296" y="1547220"/>
          <a:ext cx="3916012" cy="472320"/>
        </a:xfrm>
        <a:prstGeom prst="roundRect">
          <a:avLst/>
        </a:prstGeom>
        <a:solidFill>
          <a:srgbClr val="760000"/>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8871" tIns="0" rIns="108871" bIns="0" numCol="1" spcCol="1270" anchor="ctr" anchorCtr="0">
          <a:noAutofit/>
        </a:bodyPr>
        <a:lstStyle/>
        <a:p>
          <a:pPr lvl="0" algn="l" defTabSz="889000">
            <a:lnSpc>
              <a:spcPct val="90000"/>
            </a:lnSpc>
            <a:spcBef>
              <a:spcPct val="0"/>
            </a:spcBef>
            <a:spcAft>
              <a:spcPct val="35000"/>
            </a:spcAft>
          </a:pPr>
          <a:r>
            <a:rPr lang="en-US" sz="2000" b="1" kern="1200" dirty="0" smtClean="0">
              <a:latin typeface="Corbel" pitchFamily="34" charset="0"/>
            </a:rPr>
            <a:t>Act III</a:t>
          </a:r>
          <a:endParaRPr lang="en-US" sz="2000" b="1" i="1" kern="1200" dirty="0" smtClean="0">
            <a:latin typeface="Corbel" pitchFamily="34" charset="0"/>
          </a:endParaRPr>
        </a:p>
      </dsp:txBody>
      <dsp:txXfrm>
        <a:off x="219353" y="1570277"/>
        <a:ext cx="3869898" cy="426206"/>
      </dsp:txXfrm>
    </dsp:sp>
    <dsp:sp modelId="{6E63E081-398F-4536-BC49-2FD827193727}">
      <dsp:nvSpPr>
        <dsp:cNvPr id="0" name=""/>
        <dsp:cNvSpPr/>
      </dsp:nvSpPr>
      <dsp:spPr>
        <a:xfrm>
          <a:off x="0" y="2509139"/>
          <a:ext cx="4114800" cy="403200"/>
        </a:xfrm>
        <a:prstGeom prst="rect">
          <a:avLst/>
        </a:prstGeom>
        <a:solidFill>
          <a:schemeClr val="bg1">
            <a:lumMod val="75000"/>
            <a:lumOff val="25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19AA392-E078-49C4-9ACD-ACC2BC985AF9}">
      <dsp:nvSpPr>
        <dsp:cNvPr id="0" name=""/>
        <dsp:cNvSpPr/>
      </dsp:nvSpPr>
      <dsp:spPr>
        <a:xfrm>
          <a:off x="195895" y="2272979"/>
          <a:ext cx="3917896" cy="472320"/>
        </a:xfrm>
        <a:prstGeom prst="roundRect">
          <a:avLst/>
        </a:prstGeom>
        <a:solidFill>
          <a:srgbClr val="760000"/>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8871" tIns="0" rIns="108871" bIns="0" numCol="1" spcCol="1270" anchor="ctr" anchorCtr="0">
          <a:noAutofit/>
        </a:bodyPr>
        <a:lstStyle/>
        <a:p>
          <a:pPr lvl="0" algn="l" defTabSz="889000">
            <a:lnSpc>
              <a:spcPct val="90000"/>
            </a:lnSpc>
            <a:spcBef>
              <a:spcPct val="0"/>
            </a:spcBef>
            <a:spcAft>
              <a:spcPct val="35000"/>
            </a:spcAft>
          </a:pPr>
          <a:r>
            <a:rPr lang="en-US" sz="2000" b="1" i="0" kern="1200" dirty="0" smtClean="0">
              <a:latin typeface="Corbel" pitchFamily="34" charset="0"/>
            </a:rPr>
            <a:t>Act IV</a:t>
          </a:r>
        </a:p>
      </dsp:txBody>
      <dsp:txXfrm>
        <a:off x="218952" y="2296036"/>
        <a:ext cx="3871782" cy="426206"/>
      </dsp:txXfrm>
    </dsp:sp>
    <dsp:sp modelId="{E02A6B80-A3AA-4E60-9B9A-4F5901B1743B}">
      <dsp:nvSpPr>
        <dsp:cNvPr id="0" name=""/>
        <dsp:cNvSpPr/>
      </dsp:nvSpPr>
      <dsp:spPr>
        <a:xfrm>
          <a:off x="0" y="3234900"/>
          <a:ext cx="4114800" cy="403200"/>
        </a:xfrm>
        <a:prstGeom prst="rect">
          <a:avLst/>
        </a:prstGeom>
        <a:solidFill>
          <a:schemeClr val="bg1">
            <a:lumMod val="75000"/>
            <a:lumOff val="25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3FFF5C3-AFF6-4714-B67B-87F8947E14E8}">
      <dsp:nvSpPr>
        <dsp:cNvPr id="0" name=""/>
        <dsp:cNvSpPr/>
      </dsp:nvSpPr>
      <dsp:spPr>
        <a:xfrm>
          <a:off x="195895" y="2998740"/>
          <a:ext cx="3917896" cy="472320"/>
        </a:xfrm>
        <a:prstGeom prst="roundRect">
          <a:avLst/>
        </a:prstGeom>
        <a:solidFill>
          <a:srgbClr val="760000"/>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8871" tIns="0" rIns="108871" bIns="0" numCol="1" spcCol="1270" anchor="ctr" anchorCtr="0">
          <a:noAutofit/>
        </a:bodyPr>
        <a:lstStyle/>
        <a:p>
          <a:pPr lvl="0" algn="l" defTabSz="889000">
            <a:lnSpc>
              <a:spcPct val="90000"/>
            </a:lnSpc>
            <a:spcBef>
              <a:spcPct val="0"/>
            </a:spcBef>
            <a:spcAft>
              <a:spcPct val="35000"/>
            </a:spcAft>
          </a:pPr>
          <a:r>
            <a:rPr lang="en-US" sz="2000" b="1" i="0" kern="1200" dirty="0" smtClean="0">
              <a:latin typeface="Corbel" pitchFamily="34" charset="0"/>
            </a:rPr>
            <a:t>Act V</a:t>
          </a:r>
        </a:p>
      </dsp:txBody>
      <dsp:txXfrm>
        <a:off x="218952" y="3021797"/>
        <a:ext cx="3871782"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BBCA4-90EA-459C-AE0D-8C4397CD71A6}">
      <dsp:nvSpPr>
        <dsp:cNvPr id="0" name=""/>
        <dsp:cNvSpPr/>
      </dsp:nvSpPr>
      <dsp:spPr>
        <a:xfrm>
          <a:off x="0" y="331859"/>
          <a:ext cx="4114800" cy="4032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B1DFCA-2851-4955-9639-B30E4583F98B}">
      <dsp:nvSpPr>
        <dsp:cNvPr id="0" name=""/>
        <dsp:cNvSpPr/>
      </dsp:nvSpPr>
      <dsp:spPr>
        <a:xfrm>
          <a:off x="195895" y="95699"/>
          <a:ext cx="3917896" cy="472320"/>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71" tIns="0" rIns="108871" bIns="0" numCol="1" spcCol="1270" anchor="ctr" anchorCtr="0">
          <a:noAutofit/>
        </a:bodyPr>
        <a:lstStyle/>
        <a:p>
          <a:pPr lvl="0" algn="l" defTabSz="889000">
            <a:lnSpc>
              <a:spcPct val="90000"/>
            </a:lnSpc>
            <a:spcBef>
              <a:spcPct val="0"/>
            </a:spcBef>
            <a:spcAft>
              <a:spcPct val="35000"/>
            </a:spcAft>
          </a:pPr>
          <a:r>
            <a:rPr lang="en-US" sz="2000" b="1" kern="1200" dirty="0" smtClean="0">
              <a:latin typeface="Corbel" pitchFamily="34" charset="0"/>
              <a:hlinkClick xmlns:r="http://schemas.openxmlformats.org/officeDocument/2006/relationships" r:id="" action="ppaction://hlinksldjump"/>
            </a:rPr>
            <a:t>Act I</a:t>
          </a:r>
          <a:endParaRPr lang="en-US" sz="2000" b="1" kern="1200" dirty="0">
            <a:latin typeface="Corbel" pitchFamily="34" charset="0"/>
          </a:endParaRPr>
        </a:p>
      </dsp:txBody>
      <dsp:txXfrm>
        <a:off x="218952" y="118756"/>
        <a:ext cx="3871782" cy="426206"/>
      </dsp:txXfrm>
    </dsp:sp>
    <dsp:sp modelId="{A07276EE-F0D3-4FA4-A9D1-7424596C9F69}">
      <dsp:nvSpPr>
        <dsp:cNvPr id="0" name=""/>
        <dsp:cNvSpPr/>
      </dsp:nvSpPr>
      <dsp:spPr>
        <a:xfrm>
          <a:off x="0" y="1057619"/>
          <a:ext cx="4114800" cy="4032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5D3827-966F-4F00-8C9E-D37AD925273D}">
      <dsp:nvSpPr>
        <dsp:cNvPr id="0" name=""/>
        <dsp:cNvSpPr/>
      </dsp:nvSpPr>
      <dsp:spPr>
        <a:xfrm>
          <a:off x="195895" y="821460"/>
          <a:ext cx="3917896" cy="472320"/>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71" tIns="0" rIns="108871" bIns="0" numCol="1" spcCol="1270" anchor="ctr" anchorCtr="0">
          <a:noAutofit/>
        </a:bodyPr>
        <a:lstStyle/>
        <a:p>
          <a:pPr lvl="0" algn="l" defTabSz="889000">
            <a:lnSpc>
              <a:spcPct val="90000"/>
            </a:lnSpc>
            <a:spcBef>
              <a:spcPct val="0"/>
            </a:spcBef>
            <a:spcAft>
              <a:spcPct val="35000"/>
            </a:spcAft>
          </a:pPr>
          <a:r>
            <a:rPr lang="en-US" sz="2000" b="1" kern="1200" dirty="0" smtClean="0">
              <a:latin typeface="Corbel" pitchFamily="34" charset="0"/>
            </a:rPr>
            <a:t>Act II</a:t>
          </a:r>
        </a:p>
      </dsp:txBody>
      <dsp:txXfrm>
        <a:off x="218952" y="844517"/>
        <a:ext cx="3871782" cy="426206"/>
      </dsp:txXfrm>
    </dsp:sp>
    <dsp:sp modelId="{40C59580-4038-4E22-A1E8-89652C76A003}">
      <dsp:nvSpPr>
        <dsp:cNvPr id="0" name=""/>
        <dsp:cNvSpPr/>
      </dsp:nvSpPr>
      <dsp:spPr>
        <a:xfrm>
          <a:off x="0" y="1783379"/>
          <a:ext cx="4114800" cy="4032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AD26B4-8D88-463E-8F92-0D2863A8FB68}">
      <dsp:nvSpPr>
        <dsp:cNvPr id="0" name=""/>
        <dsp:cNvSpPr/>
      </dsp:nvSpPr>
      <dsp:spPr>
        <a:xfrm>
          <a:off x="196296" y="1547220"/>
          <a:ext cx="3916012" cy="472320"/>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71" tIns="0" rIns="108871" bIns="0" numCol="1" spcCol="1270" anchor="ctr" anchorCtr="0">
          <a:noAutofit/>
        </a:bodyPr>
        <a:lstStyle/>
        <a:p>
          <a:pPr lvl="0" algn="l" defTabSz="889000">
            <a:lnSpc>
              <a:spcPct val="90000"/>
            </a:lnSpc>
            <a:spcBef>
              <a:spcPct val="0"/>
            </a:spcBef>
            <a:spcAft>
              <a:spcPct val="35000"/>
            </a:spcAft>
          </a:pPr>
          <a:r>
            <a:rPr lang="en-US" sz="2000" b="1" kern="1200" dirty="0" smtClean="0">
              <a:latin typeface="Corbel" pitchFamily="34" charset="0"/>
            </a:rPr>
            <a:t>Act III</a:t>
          </a:r>
          <a:endParaRPr lang="en-US" sz="2000" b="1" i="1" kern="1200" dirty="0" smtClean="0">
            <a:latin typeface="Corbel" pitchFamily="34" charset="0"/>
          </a:endParaRPr>
        </a:p>
      </dsp:txBody>
      <dsp:txXfrm>
        <a:off x="219353" y="1570277"/>
        <a:ext cx="3869898" cy="426206"/>
      </dsp:txXfrm>
    </dsp:sp>
    <dsp:sp modelId="{6E63E081-398F-4536-BC49-2FD827193727}">
      <dsp:nvSpPr>
        <dsp:cNvPr id="0" name=""/>
        <dsp:cNvSpPr/>
      </dsp:nvSpPr>
      <dsp:spPr>
        <a:xfrm>
          <a:off x="0" y="2509139"/>
          <a:ext cx="4114800" cy="4032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9AA392-E078-49C4-9ACD-ACC2BC985AF9}">
      <dsp:nvSpPr>
        <dsp:cNvPr id="0" name=""/>
        <dsp:cNvSpPr/>
      </dsp:nvSpPr>
      <dsp:spPr>
        <a:xfrm>
          <a:off x="195895" y="2272979"/>
          <a:ext cx="3917896" cy="472320"/>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71" tIns="0" rIns="108871" bIns="0" numCol="1" spcCol="1270" anchor="ctr" anchorCtr="0">
          <a:noAutofit/>
        </a:bodyPr>
        <a:lstStyle/>
        <a:p>
          <a:pPr lvl="0" algn="l" defTabSz="889000">
            <a:lnSpc>
              <a:spcPct val="90000"/>
            </a:lnSpc>
            <a:spcBef>
              <a:spcPct val="0"/>
            </a:spcBef>
            <a:spcAft>
              <a:spcPct val="35000"/>
            </a:spcAft>
          </a:pPr>
          <a:r>
            <a:rPr lang="en-US" sz="2000" b="1" i="0" kern="1200" dirty="0" smtClean="0">
              <a:latin typeface="Corbel" pitchFamily="34" charset="0"/>
            </a:rPr>
            <a:t>Act IV</a:t>
          </a:r>
        </a:p>
      </dsp:txBody>
      <dsp:txXfrm>
        <a:off x="218952" y="2296036"/>
        <a:ext cx="3871782" cy="426206"/>
      </dsp:txXfrm>
    </dsp:sp>
    <dsp:sp modelId="{E02A6B80-A3AA-4E60-9B9A-4F5901B1743B}">
      <dsp:nvSpPr>
        <dsp:cNvPr id="0" name=""/>
        <dsp:cNvSpPr/>
      </dsp:nvSpPr>
      <dsp:spPr>
        <a:xfrm>
          <a:off x="0" y="3234900"/>
          <a:ext cx="4114800" cy="4032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FFF5C3-AFF6-4714-B67B-87F8947E14E8}">
      <dsp:nvSpPr>
        <dsp:cNvPr id="0" name=""/>
        <dsp:cNvSpPr/>
      </dsp:nvSpPr>
      <dsp:spPr>
        <a:xfrm>
          <a:off x="195895" y="2998740"/>
          <a:ext cx="3917896" cy="472320"/>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71" tIns="0" rIns="108871" bIns="0" numCol="1" spcCol="1270" anchor="ctr" anchorCtr="0">
          <a:noAutofit/>
        </a:bodyPr>
        <a:lstStyle/>
        <a:p>
          <a:pPr lvl="0" algn="l" defTabSz="889000">
            <a:lnSpc>
              <a:spcPct val="90000"/>
            </a:lnSpc>
            <a:spcBef>
              <a:spcPct val="0"/>
            </a:spcBef>
            <a:spcAft>
              <a:spcPct val="35000"/>
            </a:spcAft>
          </a:pPr>
          <a:r>
            <a:rPr lang="en-US" sz="2000" b="1" i="0" kern="1200" dirty="0" smtClean="0">
              <a:latin typeface="Corbel" pitchFamily="34" charset="0"/>
            </a:rPr>
            <a:t>Act V</a:t>
          </a:r>
        </a:p>
      </dsp:txBody>
      <dsp:txXfrm>
        <a:off x="218952" y="3021797"/>
        <a:ext cx="3871782"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BBCA4-90EA-459C-AE0D-8C4397CD71A6}">
      <dsp:nvSpPr>
        <dsp:cNvPr id="0" name=""/>
        <dsp:cNvSpPr/>
      </dsp:nvSpPr>
      <dsp:spPr>
        <a:xfrm>
          <a:off x="0" y="280432"/>
          <a:ext cx="3124200" cy="3528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B1DFCA-2851-4955-9639-B30E4583F98B}">
      <dsp:nvSpPr>
        <dsp:cNvPr id="0" name=""/>
        <dsp:cNvSpPr/>
      </dsp:nvSpPr>
      <dsp:spPr>
        <a:xfrm>
          <a:off x="148735" y="73792"/>
          <a:ext cx="2974699" cy="413280"/>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661" tIns="0" rIns="82661" bIns="0" numCol="1" spcCol="1270" anchor="ctr" anchorCtr="0">
          <a:noAutofit/>
        </a:bodyPr>
        <a:lstStyle/>
        <a:p>
          <a:pPr lvl="0" algn="l" defTabSz="755650">
            <a:lnSpc>
              <a:spcPct val="90000"/>
            </a:lnSpc>
            <a:spcBef>
              <a:spcPct val="0"/>
            </a:spcBef>
            <a:spcAft>
              <a:spcPct val="35000"/>
            </a:spcAft>
          </a:pPr>
          <a:r>
            <a:rPr lang="en-US" sz="1700" b="1" kern="1200" dirty="0" smtClean="0">
              <a:latin typeface="Corbel" pitchFamily="34" charset="0"/>
              <a:hlinkClick xmlns:r="http://schemas.openxmlformats.org/officeDocument/2006/relationships" r:id="" action="ppaction://hlinksldjump"/>
            </a:rPr>
            <a:t>Hamlet</a:t>
          </a:r>
          <a:endParaRPr lang="en-US" sz="1700" b="1" kern="1200" dirty="0">
            <a:latin typeface="Corbel" pitchFamily="34" charset="0"/>
          </a:endParaRPr>
        </a:p>
      </dsp:txBody>
      <dsp:txXfrm>
        <a:off x="168910" y="93967"/>
        <a:ext cx="2934349" cy="372930"/>
      </dsp:txXfrm>
    </dsp:sp>
    <dsp:sp modelId="{A07276EE-F0D3-4FA4-A9D1-7424596C9F69}">
      <dsp:nvSpPr>
        <dsp:cNvPr id="0" name=""/>
        <dsp:cNvSpPr/>
      </dsp:nvSpPr>
      <dsp:spPr>
        <a:xfrm>
          <a:off x="0" y="915472"/>
          <a:ext cx="3124200" cy="3528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5D3827-966F-4F00-8C9E-D37AD925273D}">
      <dsp:nvSpPr>
        <dsp:cNvPr id="0" name=""/>
        <dsp:cNvSpPr/>
      </dsp:nvSpPr>
      <dsp:spPr>
        <a:xfrm>
          <a:off x="148735" y="708832"/>
          <a:ext cx="2974699" cy="413280"/>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661" tIns="0" rIns="82661" bIns="0" numCol="1" spcCol="1270" anchor="ctr" anchorCtr="0">
          <a:noAutofit/>
        </a:bodyPr>
        <a:lstStyle/>
        <a:p>
          <a:pPr lvl="0" algn="l" defTabSz="755650">
            <a:lnSpc>
              <a:spcPct val="90000"/>
            </a:lnSpc>
            <a:spcBef>
              <a:spcPct val="0"/>
            </a:spcBef>
            <a:spcAft>
              <a:spcPct val="35000"/>
            </a:spcAft>
          </a:pPr>
          <a:r>
            <a:rPr lang="en-US" sz="1700" b="1" kern="1200" dirty="0" smtClean="0">
              <a:latin typeface="Corbel" pitchFamily="34" charset="0"/>
            </a:rPr>
            <a:t>Gertrude</a:t>
          </a:r>
        </a:p>
      </dsp:txBody>
      <dsp:txXfrm>
        <a:off x="168910" y="729007"/>
        <a:ext cx="2934349" cy="372930"/>
      </dsp:txXfrm>
    </dsp:sp>
    <dsp:sp modelId="{40C59580-4038-4E22-A1E8-89652C76A003}">
      <dsp:nvSpPr>
        <dsp:cNvPr id="0" name=""/>
        <dsp:cNvSpPr/>
      </dsp:nvSpPr>
      <dsp:spPr>
        <a:xfrm>
          <a:off x="0" y="1550512"/>
          <a:ext cx="3124200" cy="3528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AD26B4-8D88-463E-8F92-0D2863A8FB68}">
      <dsp:nvSpPr>
        <dsp:cNvPr id="0" name=""/>
        <dsp:cNvSpPr/>
      </dsp:nvSpPr>
      <dsp:spPr>
        <a:xfrm>
          <a:off x="149040" y="1343872"/>
          <a:ext cx="2973268" cy="413280"/>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661" tIns="0" rIns="82661" bIns="0" numCol="1" spcCol="1270" anchor="ctr" anchorCtr="0">
          <a:noAutofit/>
        </a:bodyPr>
        <a:lstStyle/>
        <a:p>
          <a:pPr lvl="0" algn="l" defTabSz="755650">
            <a:lnSpc>
              <a:spcPct val="90000"/>
            </a:lnSpc>
            <a:spcBef>
              <a:spcPct val="0"/>
            </a:spcBef>
            <a:spcAft>
              <a:spcPct val="35000"/>
            </a:spcAft>
          </a:pPr>
          <a:r>
            <a:rPr lang="en-US" sz="1700" b="1" kern="1200" dirty="0" smtClean="0">
              <a:latin typeface="Corbel" pitchFamily="34" charset="0"/>
              <a:hlinkClick xmlns:r="http://schemas.openxmlformats.org/officeDocument/2006/relationships" r:id="" action="ppaction://hlinksldjump"/>
            </a:rPr>
            <a:t>Claudius</a:t>
          </a:r>
          <a:endParaRPr lang="en-US" sz="1700" b="1" i="1" kern="1200" dirty="0" smtClean="0">
            <a:latin typeface="Corbel" pitchFamily="34" charset="0"/>
          </a:endParaRPr>
        </a:p>
      </dsp:txBody>
      <dsp:txXfrm>
        <a:off x="169215" y="1364047"/>
        <a:ext cx="2932918" cy="372930"/>
      </dsp:txXfrm>
    </dsp:sp>
    <dsp:sp modelId="{6E63E081-398F-4536-BC49-2FD827193727}">
      <dsp:nvSpPr>
        <dsp:cNvPr id="0" name=""/>
        <dsp:cNvSpPr/>
      </dsp:nvSpPr>
      <dsp:spPr>
        <a:xfrm>
          <a:off x="0" y="2185552"/>
          <a:ext cx="3124200" cy="3528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9AA392-E078-49C4-9ACD-ACC2BC985AF9}">
      <dsp:nvSpPr>
        <dsp:cNvPr id="0" name=""/>
        <dsp:cNvSpPr/>
      </dsp:nvSpPr>
      <dsp:spPr>
        <a:xfrm>
          <a:off x="148735" y="1978912"/>
          <a:ext cx="2974699" cy="413280"/>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661" tIns="0" rIns="82661" bIns="0" numCol="1" spcCol="1270" anchor="ctr" anchorCtr="0">
          <a:noAutofit/>
        </a:bodyPr>
        <a:lstStyle/>
        <a:p>
          <a:pPr lvl="0" algn="l" defTabSz="755650">
            <a:lnSpc>
              <a:spcPct val="90000"/>
            </a:lnSpc>
            <a:spcBef>
              <a:spcPct val="0"/>
            </a:spcBef>
            <a:spcAft>
              <a:spcPct val="35000"/>
            </a:spcAft>
          </a:pPr>
          <a:r>
            <a:rPr lang="en-US" sz="1700" b="1" i="0" kern="1200" dirty="0" smtClean="0">
              <a:latin typeface="Corbel" pitchFamily="34" charset="0"/>
            </a:rPr>
            <a:t>Polonius</a:t>
          </a:r>
        </a:p>
      </dsp:txBody>
      <dsp:txXfrm>
        <a:off x="168910" y="1999087"/>
        <a:ext cx="2934349" cy="372930"/>
      </dsp:txXfrm>
    </dsp:sp>
    <dsp:sp modelId="{8F7FBA55-E968-404A-9566-F8D077EB1FB2}">
      <dsp:nvSpPr>
        <dsp:cNvPr id="0" name=""/>
        <dsp:cNvSpPr/>
      </dsp:nvSpPr>
      <dsp:spPr>
        <a:xfrm>
          <a:off x="0" y="2799127"/>
          <a:ext cx="3124200" cy="3528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8B299B-ABD6-4F39-B17F-5CE1C2BDF67E}">
      <dsp:nvSpPr>
        <dsp:cNvPr id="0" name=""/>
        <dsp:cNvSpPr/>
      </dsp:nvSpPr>
      <dsp:spPr>
        <a:xfrm>
          <a:off x="148735" y="2613952"/>
          <a:ext cx="2974699" cy="391814"/>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661" tIns="0" rIns="82661" bIns="0" numCol="1" spcCol="1270" anchor="ctr" anchorCtr="0">
          <a:noAutofit/>
        </a:bodyPr>
        <a:lstStyle/>
        <a:p>
          <a:pPr lvl="0" algn="l" defTabSz="755650">
            <a:lnSpc>
              <a:spcPct val="90000"/>
            </a:lnSpc>
            <a:spcBef>
              <a:spcPct val="0"/>
            </a:spcBef>
            <a:spcAft>
              <a:spcPct val="35000"/>
            </a:spcAft>
          </a:pPr>
          <a:r>
            <a:rPr lang="en-US" sz="1700" b="1" i="0" kern="1200" dirty="0" smtClean="0">
              <a:latin typeface="Corbel" pitchFamily="34" charset="0"/>
            </a:rPr>
            <a:t>Ophelia</a:t>
          </a:r>
        </a:p>
      </dsp:txBody>
      <dsp:txXfrm>
        <a:off x="167862" y="2633079"/>
        <a:ext cx="2936445" cy="353560"/>
      </dsp:txXfrm>
    </dsp:sp>
    <dsp:sp modelId="{24107E01-EF97-495B-BCF9-7AA99BCBCCB6}">
      <dsp:nvSpPr>
        <dsp:cNvPr id="0" name=""/>
        <dsp:cNvSpPr/>
      </dsp:nvSpPr>
      <dsp:spPr>
        <a:xfrm>
          <a:off x="0" y="3434167"/>
          <a:ext cx="3124200" cy="3528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6898CB-6091-41E2-B658-1DD66B886B33}">
      <dsp:nvSpPr>
        <dsp:cNvPr id="0" name=""/>
        <dsp:cNvSpPr/>
      </dsp:nvSpPr>
      <dsp:spPr>
        <a:xfrm>
          <a:off x="148735" y="3227527"/>
          <a:ext cx="2974699" cy="413280"/>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661" tIns="0" rIns="82661" bIns="0" numCol="1" spcCol="1270" anchor="ctr" anchorCtr="0">
          <a:noAutofit/>
        </a:bodyPr>
        <a:lstStyle/>
        <a:p>
          <a:pPr lvl="0" algn="l" defTabSz="755650">
            <a:lnSpc>
              <a:spcPct val="90000"/>
            </a:lnSpc>
            <a:spcBef>
              <a:spcPct val="0"/>
            </a:spcBef>
            <a:spcAft>
              <a:spcPct val="35000"/>
            </a:spcAft>
          </a:pPr>
          <a:r>
            <a:rPr lang="en-US" sz="1700" b="1" i="0" kern="1200" dirty="0" smtClean="0">
              <a:latin typeface="Corbel" pitchFamily="34" charset="0"/>
            </a:rPr>
            <a:t>Laertes</a:t>
          </a:r>
        </a:p>
      </dsp:txBody>
      <dsp:txXfrm>
        <a:off x="168910" y="3247702"/>
        <a:ext cx="2934349" cy="372930"/>
      </dsp:txXfrm>
    </dsp:sp>
    <dsp:sp modelId="{10CE0C7C-E85F-46BA-85A0-7E3ED9E632FC}">
      <dsp:nvSpPr>
        <dsp:cNvPr id="0" name=""/>
        <dsp:cNvSpPr/>
      </dsp:nvSpPr>
      <dsp:spPr>
        <a:xfrm>
          <a:off x="0" y="4069207"/>
          <a:ext cx="3124200" cy="3528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D8E914-318C-46EA-A16A-68A5AFD6E150}">
      <dsp:nvSpPr>
        <dsp:cNvPr id="0" name=""/>
        <dsp:cNvSpPr/>
      </dsp:nvSpPr>
      <dsp:spPr>
        <a:xfrm>
          <a:off x="148735" y="3862567"/>
          <a:ext cx="2974699" cy="413280"/>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661" tIns="0" rIns="82661" bIns="0" numCol="1" spcCol="1270" anchor="ctr" anchorCtr="0">
          <a:noAutofit/>
        </a:bodyPr>
        <a:lstStyle/>
        <a:p>
          <a:pPr lvl="0" algn="l" defTabSz="755650">
            <a:lnSpc>
              <a:spcPct val="90000"/>
            </a:lnSpc>
            <a:spcBef>
              <a:spcPct val="0"/>
            </a:spcBef>
            <a:spcAft>
              <a:spcPct val="35000"/>
            </a:spcAft>
          </a:pPr>
          <a:r>
            <a:rPr lang="en-US" sz="1700" b="1" i="0" kern="1200" dirty="0" smtClean="0">
              <a:latin typeface="Corbel" pitchFamily="34" charset="0"/>
            </a:rPr>
            <a:t>The Ghost</a:t>
          </a:r>
        </a:p>
      </dsp:txBody>
      <dsp:txXfrm>
        <a:off x="168910" y="3882742"/>
        <a:ext cx="2934349" cy="372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81BF8-03F4-411D-9C2D-FBE5F8B5EA2B}">
      <dsp:nvSpPr>
        <dsp:cNvPr id="0" name=""/>
        <dsp:cNvSpPr/>
      </dsp:nvSpPr>
      <dsp:spPr>
        <a:xfrm>
          <a:off x="0" y="269699"/>
          <a:ext cx="3124200" cy="3528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346ACD-C6C9-454D-BD01-A935618DA536}">
      <dsp:nvSpPr>
        <dsp:cNvPr id="0" name=""/>
        <dsp:cNvSpPr/>
      </dsp:nvSpPr>
      <dsp:spPr>
        <a:xfrm>
          <a:off x="148735" y="63059"/>
          <a:ext cx="2974699" cy="413280"/>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661" tIns="0" rIns="82661" bIns="0" numCol="1" spcCol="1270" anchor="ctr" anchorCtr="0">
          <a:noAutofit/>
        </a:bodyPr>
        <a:lstStyle/>
        <a:p>
          <a:pPr lvl="0" algn="l" defTabSz="755650">
            <a:lnSpc>
              <a:spcPct val="90000"/>
            </a:lnSpc>
            <a:spcBef>
              <a:spcPct val="0"/>
            </a:spcBef>
            <a:spcAft>
              <a:spcPct val="35000"/>
            </a:spcAft>
          </a:pPr>
          <a:r>
            <a:rPr lang="en-US" sz="1700" b="1" kern="1200" dirty="0" smtClean="0">
              <a:latin typeface="Corbel" pitchFamily="34" charset="0"/>
            </a:rPr>
            <a:t>Horatio</a:t>
          </a:r>
          <a:endParaRPr lang="en-US" sz="1700" b="1" kern="1200" dirty="0">
            <a:latin typeface="Corbel" pitchFamily="34" charset="0"/>
          </a:endParaRPr>
        </a:p>
      </dsp:txBody>
      <dsp:txXfrm>
        <a:off x="168910" y="83234"/>
        <a:ext cx="2934349" cy="372930"/>
      </dsp:txXfrm>
    </dsp:sp>
    <dsp:sp modelId="{57A0ECA5-5177-4B2C-989D-880FD78562F0}">
      <dsp:nvSpPr>
        <dsp:cNvPr id="0" name=""/>
        <dsp:cNvSpPr/>
      </dsp:nvSpPr>
      <dsp:spPr>
        <a:xfrm>
          <a:off x="0" y="904740"/>
          <a:ext cx="3124200" cy="3528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601D23-644F-4EFC-9903-35D72BFB2339}">
      <dsp:nvSpPr>
        <dsp:cNvPr id="0" name=""/>
        <dsp:cNvSpPr/>
      </dsp:nvSpPr>
      <dsp:spPr>
        <a:xfrm>
          <a:off x="148735" y="698100"/>
          <a:ext cx="2974699" cy="413280"/>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661" tIns="0" rIns="82661" bIns="0" numCol="1" spcCol="1270" anchor="ctr" anchorCtr="0">
          <a:noAutofit/>
        </a:bodyPr>
        <a:lstStyle/>
        <a:p>
          <a:pPr lvl="0" algn="l" defTabSz="755650">
            <a:lnSpc>
              <a:spcPct val="90000"/>
            </a:lnSpc>
            <a:spcBef>
              <a:spcPct val="0"/>
            </a:spcBef>
            <a:spcAft>
              <a:spcPct val="35000"/>
            </a:spcAft>
          </a:pPr>
          <a:r>
            <a:rPr lang="en-US" sz="1700" b="1" kern="1200" dirty="0" smtClean="0">
              <a:latin typeface="Corbel" pitchFamily="34" charset="0"/>
            </a:rPr>
            <a:t>Rosencrantz &amp; Guildenstern</a:t>
          </a:r>
          <a:endParaRPr lang="en-US" sz="1700" b="1" kern="1200" dirty="0">
            <a:latin typeface="Corbel" pitchFamily="34" charset="0"/>
          </a:endParaRPr>
        </a:p>
      </dsp:txBody>
      <dsp:txXfrm>
        <a:off x="168910" y="718275"/>
        <a:ext cx="2934349" cy="372930"/>
      </dsp:txXfrm>
    </dsp:sp>
    <dsp:sp modelId="{D56D0D2E-9CE4-4F76-965E-E8913B25F043}">
      <dsp:nvSpPr>
        <dsp:cNvPr id="0" name=""/>
        <dsp:cNvSpPr/>
      </dsp:nvSpPr>
      <dsp:spPr>
        <a:xfrm>
          <a:off x="0" y="1539780"/>
          <a:ext cx="3124200" cy="3528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B54AEB-AAF7-4A8F-B0B7-66338B53AD8E}">
      <dsp:nvSpPr>
        <dsp:cNvPr id="0" name=""/>
        <dsp:cNvSpPr/>
      </dsp:nvSpPr>
      <dsp:spPr>
        <a:xfrm>
          <a:off x="148735" y="1327052"/>
          <a:ext cx="2974699" cy="413280"/>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661" tIns="0" rIns="82661" bIns="0" numCol="1" spcCol="1270" anchor="ctr" anchorCtr="0">
          <a:noAutofit/>
        </a:bodyPr>
        <a:lstStyle/>
        <a:p>
          <a:pPr lvl="0" algn="l" defTabSz="755650">
            <a:lnSpc>
              <a:spcPct val="90000"/>
            </a:lnSpc>
            <a:spcBef>
              <a:spcPct val="0"/>
            </a:spcBef>
            <a:spcAft>
              <a:spcPct val="35000"/>
            </a:spcAft>
          </a:pPr>
          <a:r>
            <a:rPr lang="en-US" sz="1700" b="1" kern="1200" dirty="0" smtClean="0">
              <a:latin typeface="Corbel" pitchFamily="34" charset="0"/>
            </a:rPr>
            <a:t>Fortinbras</a:t>
          </a:r>
          <a:endParaRPr lang="en-US" sz="1700" b="1" kern="1200" dirty="0">
            <a:latin typeface="Corbel" pitchFamily="34" charset="0"/>
          </a:endParaRPr>
        </a:p>
      </dsp:txBody>
      <dsp:txXfrm>
        <a:off x="168910" y="1347227"/>
        <a:ext cx="2934349" cy="372930"/>
      </dsp:txXfrm>
    </dsp:sp>
    <dsp:sp modelId="{0C5F9053-55F1-4288-86A3-D11C9C93DFF7}">
      <dsp:nvSpPr>
        <dsp:cNvPr id="0" name=""/>
        <dsp:cNvSpPr/>
      </dsp:nvSpPr>
      <dsp:spPr>
        <a:xfrm>
          <a:off x="0" y="2174820"/>
          <a:ext cx="3124200" cy="3528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F95EEA-8CEA-4A0F-953B-44C2193780E2}">
      <dsp:nvSpPr>
        <dsp:cNvPr id="0" name=""/>
        <dsp:cNvSpPr/>
      </dsp:nvSpPr>
      <dsp:spPr>
        <a:xfrm>
          <a:off x="148735" y="1962092"/>
          <a:ext cx="2974699" cy="413280"/>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661" tIns="0" rIns="82661" bIns="0" numCol="1" spcCol="1270" anchor="ctr" anchorCtr="0">
          <a:noAutofit/>
        </a:bodyPr>
        <a:lstStyle/>
        <a:p>
          <a:pPr lvl="0" algn="l" defTabSz="755650">
            <a:lnSpc>
              <a:spcPct val="90000"/>
            </a:lnSpc>
            <a:spcBef>
              <a:spcPct val="0"/>
            </a:spcBef>
            <a:spcAft>
              <a:spcPct val="35000"/>
            </a:spcAft>
          </a:pPr>
          <a:r>
            <a:rPr lang="en-US" sz="1700" b="1" kern="1200" dirty="0" smtClean="0">
              <a:latin typeface="Corbel" pitchFamily="34" charset="0"/>
            </a:rPr>
            <a:t>Two Clowns (gravediggers)</a:t>
          </a:r>
          <a:endParaRPr lang="en-US" sz="1700" b="1" kern="1200" dirty="0">
            <a:latin typeface="Corbel" pitchFamily="34" charset="0"/>
          </a:endParaRPr>
        </a:p>
      </dsp:txBody>
      <dsp:txXfrm>
        <a:off x="168910" y="1982267"/>
        <a:ext cx="2934349" cy="372930"/>
      </dsp:txXfrm>
    </dsp:sp>
    <dsp:sp modelId="{B1B0EFB4-0E4A-4C04-8BD5-0124487C3C2C}">
      <dsp:nvSpPr>
        <dsp:cNvPr id="0" name=""/>
        <dsp:cNvSpPr/>
      </dsp:nvSpPr>
      <dsp:spPr>
        <a:xfrm>
          <a:off x="0" y="2809860"/>
          <a:ext cx="3124200" cy="3528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19B644-6886-486D-ACCA-839EECC2DC71}">
      <dsp:nvSpPr>
        <dsp:cNvPr id="0" name=""/>
        <dsp:cNvSpPr/>
      </dsp:nvSpPr>
      <dsp:spPr>
        <a:xfrm>
          <a:off x="148735" y="2603220"/>
          <a:ext cx="2974699" cy="413280"/>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661" tIns="0" rIns="82661" bIns="0" numCol="1" spcCol="1270" anchor="ctr" anchorCtr="0">
          <a:noAutofit/>
        </a:bodyPr>
        <a:lstStyle/>
        <a:p>
          <a:pPr lvl="0" algn="l" defTabSz="755650">
            <a:lnSpc>
              <a:spcPct val="90000"/>
            </a:lnSpc>
            <a:spcBef>
              <a:spcPct val="0"/>
            </a:spcBef>
            <a:spcAft>
              <a:spcPct val="35000"/>
            </a:spcAft>
          </a:pPr>
          <a:r>
            <a:rPr lang="en-US" sz="1700" b="1" kern="1200" dirty="0" smtClean="0">
              <a:latin typeface="Corbel" pitchFamily="34" charset="0"/>
            </a:rPr>
            <a:t>First Player </a:t>
          </a:r>
          <a:endParaRPr lang="en-US" sz="1700" b="1" kern="1200" dirty="0">
            <a:latin typeface="Corbel" pitchFamily="34" charset="0"/>
          </a:endParaRPr>
        </a:p>
      </dsp:txBody>
      <dsp:txXfrm>
        <a:off x="168910" y="2623395"/>
        <a:ext cx="2934349" cy="372930"/>
      </dsp:txXfrm>
    </dsp:sp>
    <dsp:sp modelId="{4D9453C2-AEEF-43E7-9FA2-3893C3AD24FA}">
      <dsp:nvSpPr>
        <dsp:cNvPr id="0" name=""/>
        <dsp:cNvSpPr/>
      </dsp:nvSpPr>
      <dsp:spPr>
        <a:xfrm>
          <a:off x="0" y="3444900"/>
          <a:ext cx="3124200" cy="3528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24A7E8-83F4-48DE-ABA7-8122EACB2655}">
      <dsp:nvSpPr>
        <dsp:cNvPr id="0" name=""/>
        <dsp:cNvSpPr/>
      </dsp:nvSpPr>
      <dsp:spPr>
        <a:xfrm>
          <a:off x="148735" y="3238260"/>
          <a:ext cx="2974699" cy="413280"/>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661" tIns="0" rIns="82661" bIns="0" numCol="1" spcCol="1270" anchor="ctr" anchorCtr="0">
          <a:noAutofit/>
        </a:bodyPr>
        <a:lstStyle/>
        <a:p>
          <a:pPr lvl="0" algn="l" defTabSz="755650">
            <a:lnSpc>
              <a:spcPct val="90000"/>
            </a:lnSpc>
            <a:spcBef>
              <a:spcPct val="0"/>
            </a:spcBef>
            <a:spcAft>
              <a:spcPct val="35000"/>
            </a:spcAft>
          </a:pPr>
          <a:r>
            <a:rPr lang="en-US" sz="1700" b="1" kern="1200" dirty="0" smtClean="0">
              <a:latin typeface="Corbel" pitchFamily="34" charset="0"/>
            </a:rPr>
            <a:t>Player King and Queen</a:t>
          </a:r>
          <a:endParaRPr lang="en-US" sz="1700" b="1" kern="1200" dirty="0">
            <a:latin typeface="Corbel" pitchFamily="34" charset="0"/>
          </a:endParaRPr>
        </a:p>
      </dsp:txBody>
      <dsp:txXfrm>
        <a:off x="168910" y="3258435"/>
        <a:ext cx="2934349" cy="372930"/>
      </dsp:txXfrm>
    </dsp:sp>
    <dsp:sp modelId="{8DF45677-0157-4950-8A47-A1779A61877F}">
      <dsp:nvSpPr>
        <dsp:cNvPr id="0" name=""/>
        <dsp:cNvSpPr/>
      </dsp:nvSpPr>
      <dsp:spPr>
        <a:xfrm>
          <a:off x="0" y="4079940"/>
          <a:ext cx="3124200" cy="3528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58DE0E-E5D2-4767-8A11-3F4D822F24A2}">
      <dsp:nvSpPr>
        <dsp:cNvPr id="0" name=""/>
        <dsp:cNvSpPr/>
      </dsp:nvSpPr>
      <dsp:spPr>
        <a:xfrm>
          <a:off x="148735" y="3873300"/>
          <a:ext cx="2974699" cy="413280"/>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661" tIns="0" rIns="82661" bIns="0" numCol="1" spcCol="1270" anchor="ctr" anchorCtr="0">
          <a:noAutofit/>
        </a:bodyPr>
        <a:lstStyle/>
        <a:p>
          <a:pPr lvl="0" algn="l" defTabSz="755650">
            <a:lnSpc>
              <a:spcPct val="90000"/>
            </a:lnSpc>
            <a:spcBef>
              <a:spcPct val="0"/>
            </a:spcBef>
            <a:spcAft>
              <a:spcPct val="35000"/>
            </a:spcAft>
          </a:pPr>
          <a:r>
            <a:rPr lang="en-US" sz="1700" b="1" kern="1200" dirty="0" smtClean="0">
              <a:latin typeface="Corbel" pitchFamily="34" charset="0"/>
            </a:rPr>
            <a:t>Minor Characters</a:t>
          </a:r>
          <a:endParaRPr lang="en-US" sz="1700" b="1" kern="1200" dirty="0">
            <a:latin typeface="Corbel" pitchFamily="34" charset="0"/>
          </a:endParaRPr>
        </a:p>
      </dsp:txBody>
      <dsp:txXfrm>
        <a:off x="168910" y="3893475"/>
        <a:ext cx="2934349" cy="3729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DDC6C-244D-4DA0-84B3-E6117274044F}">
      <dsp:nvSpPr>
        <dsp:cNvPr id="0" name=""/>
        <dsp:cNvSpPr/>
      </dsp:nvSpPr>
      <dsp:spPr>
        <a:xfrm>
          <a:off x="0" y="305264"/>
          <a:ext cx="4648200" cy="4284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2DCB75-CE7F-4718-8C4B-3CEEB7F914BF}">
      <dsp:nvSpPr>
        <dsp:cNvPr id="0" name=""/>
        <dsp:cNvSpPr/>
      </dsp:nvSpPr>
      <dsp:spPr>
        <a:xfrm>
          <a:off x="221288" y="56639"/>
          <a:ext cx="4425771" cy="501840"/>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984" tIns="0" rIns="122984" bIns="0" numCol="1" spcCol="1270" anchor="ctr" anchorCtr="0">
          <a:noAutofit/>
        </a:bodyPr>
        <a:lstStyle/>
        <a:p>
          <a:pPr lvl="0" algn="l" defTabSz="800100">
            <a:lnSpc>
              <a:spcPct val="90000"/>
            </a:lnSpc>
            <a:spcBef>
              <a:spcPct val="0"/>
            </a:spcBef>
            <a:spcAft>
              <a:spcPct val="35000"/>
            </a:spcAft>
          </a:pPr>
          <a:r>
            <a:rPr lang="en-US" sz="1800" b="1" kern="1200" dirty="0" smtClean="0">
              <a:latin typeface="Corbel" pitchFamily="34" charset="0"/>
            </a:rPr>
            <a:t>Hamlet’s Problem</a:t>
          </a:r>
          <a:endParaRPr lang="en-US" sz="1800" b="1" kern="1200" dirty="0">
            <a:latin typeface="Corbel" pitchFamily="34" charset="0"/>
          </a:endParaRPr>
        </a:p>
      </dsp:txBody>
      <dsp:txXfrm>
        <a:off x="245786" y="81137"/>
        <a:ext cx="4376775" cy="452844"/>
      </dsp:txXfrm>
    </dsp:sp>
    <dsp:sp modelId="{DAE1A2CB-B73B-4D59-A891-E61969BF2DD6}">
      <dsp:nvSpPr>
        <dsp:cNvPr id="0" name=""/>
        <dsp:cNvSpPr/>
      </dsp:nvSpPr>
      <dsp:spPr>
        <a:xfrm>
          <a:off x="0" y="1076385"/>
          <a:ext cx="4648200" cy="4284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004947-BEF4-47BD-9F67-7945EDBD64E7}">
      <dsp:nvSpPr>
        <dsp:cNvPr id="0" name=""/>
        <dsp:cNvSpPr/>
      </dsp:nvSpPr>
      <dsp:spPr>
        <a:xfrm>
          <a:off x="221288" y="827760"/>
          <a:ext cx="4425771" cy="501840"/>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984" tIns="0" rIns="122984" bIns="0" numCol="1" spcCol="1270" anchor="ctr" anchorCtr="0">
          <a:noAutofit/>
        </a:bodyPr>
        <a:lstStyle/>
        <a:p>
          <a:pPr lvl="0" algn="l" defTabSz="800100">
            <a:lnSpc>
              <a:spcPct val="90000"/>
            </a:lnSpc>
            <a:spcBef>
              <a:spcPct val="0"/>
            </a:spcBef>
            <a:spcAft>
              <a:spcPct val="35000"/>
            </a:spcAft>
          </a:pPr>
          <a:r>
            <a:rPr lang="en-US" sz="1800" b="1" kern="1200" dirty="0" smtClean="0">
              <a:latin typeface="Corbel" pitchFamily="34" charset="0"/>
            </a:rPr>
            <a:t>Hamlet’s Madness</a:t>
          </a:r>
          <a:endParaRPr lang="en-US" sz="1800" b="1" kern="1200" dirty="0">
            <a:latin typeface="Corbel" pitchFamily="34" charset="0"/>
          </a:endParaRPr>
        </a:p>
      </dsp:txBody>
      <dsp:txXfrm>
        <a:off x="245786" y="852258"/>
        <a:ext cx="4376775" cy="452844"/>
      </dsp:txXfrm>
    </dsp:sp>
    <dsp:sp modelId="{91FAF046-7125-4FB1-8C88-A9E9A2CBFBF1}">
      <dsp:nvSpPr>
        <dsp:cNvPr id="0" name=""/>
        <dsp:cNvSpPr/>
      </dsp:nvSpPr>
      <dsp:spPr>
        <a:xfrm>
          <a:off x="0" y="1847505"/>
          <a:ext cx="4648200" cy="4284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EC6F4B-3942-426C-AFC5-C5D56DCC472D}">
      <dsp:nvSpPr>
        <dsp:cNvPr id="0" name=""/>
        <dsp:cNvSpPr/>
      </dsp:nvSpPr>
      <dsp:spPr>
        <a:xfrm>
          <a:off x="221288" y="1631760"/>
          <a:ext cx="4425771" cy="501840"/>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984" tIns="0" rIns="122984" bIns="0" numCol="1" spcCol="1270" anchor="ctr" anchorCtr="0">
          <a:noAutofit/>
        </a:bodyPr>
        <a:lstStyle/>
        <a:p>
          <a:pPr lvl="0" algn="l" defTabSz="800100">
            <a:lnSpc>
              <a:spcPct val="90000"/>
            </a:lnSpc>
            <a:spcBef>
              <a:spcPct val="0"/>
            </a:spcBef>
            <a:spcAft>
              <a:spcPct val="35000"/>
            </a:spcAft>
          </a:pPr>
          <a:r>
            <a:rPr lang="en-US" sz="1800" b="1" kern="1200" dirty="0" smtClean="0">
              <a:latin typeface="Corbel" pitchFamily="34" charset="0"/>
              <a:hlinkClick xmlns:r="http://schemas.openxmlformats.org/officeDocument/2006/relationships" r:id="" action="ppaction://hlinksldjump"/>
            </a:rPr>
            <a:t>Hamlet’s Delay</a:t>
          </a:r>
          <a:endParaRPr lang="en-US" sz="1800" b="1" kern="1200" dirty="0">
            <a:latin typeface="Corbel" pitchFamily="34" charset="0"/>
          </a:endParaRPr>
        </a:p>
      </dsp:txBody>
      <dsp:txXfrm>
        <a:off x="245786" y="1656258"/>
        <a:ext cx="4376775" cy="452844"/>
      </dsp:txXfrm>
    </dsp:sp>
    <dsp:sp modelId="{A99B8A4E-06A1-4B86-AEAC-523DB4AF4CEC}">
      <dsp:nvSpPr>
        <dsp:cNvPr id="0" name=""/>
        <dsp:cNvSpPr/>
      </dsp:nvSpPr>
      <dsp:spPr>
        <a:xfrm>
          <a:off x="0" y="2618625"/>
          <a:ext cx="4648200" cy="4284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3FB0FF-B54F-4B9A-A12C-DA7A3344DEC6}">
      <dsp:nvSpPr>
        <dsp:cNvPr id="0" name=""/>
        <dsp:cNvSpPr/>
      </dsp:nvSpPr>
      <dsp:spPr>
        <a:xfrm>
          <a:off x="221288" y="2370000"/>
          <a:ext cx="4425771" cy="501840"/>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984" tIns="0" rIns="122984" bIns="0" numCol="1" spcCol="1270" anchor="ctr" anchorCtr="0">
          <a:noAutofit/>
        </a:bodyPr>
        <a:lstStyle/>
        <a:p>
          <a:pPr lvl="0" algn="l" defTabSz="800100">
            <a:lnSpc>
              <a:spcPct val="90000"/>
            </a:lnSpc>
            <a:spcBef>
              <a:spcPct val="0"/>
            </a:spcBef>
            <a:spcAft>
              <a:spcPct val="35000"/>
            </a:spcAft>
          </a:pPr>
          <a:r>
            <a:rPr lang="en-US" sz="1800" b="1" kern="1200" dirty="0" smtClean="0">
              <a:latin typeface="Corbel" pitchFamily="34" charset="0"/>
            </a:rPr>
            <a:t>Hamlet and Women</a:t>
          </a:r>
          <a:endParaRPr lang="en-US" sz="1800" b="1" kern="1200" dirty="0">
            <a:latin typeface="Corbel" pitchFamily="34" charset="0"/>
          </a:endParaRPr>
        </a:p>
      </dsp:txBody>
      <dsp:txXfrm>
        <a:off x="245786" y="2394498"/>
        <a:ext cx="4376775" cy="452844"/>
      </dsp:txXfrm>
    </dsp:sp>
    <dsp:sp modelId="{28AF9340-98F9-4525-B232-262955D509DE}">
      <dsp:nvSpPr>
        <dsp:cNvPr id="0" name=""/>
        <dsp:cNvSpPr/>
      </dsp:nvSpPr>
      <dsp:spPr>
        <a:xfrm>
          <a:off x="0" y="3392040"/>
          <a:ext cx="4648200" cy="4284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2A87C4-0142-4D0C-8EF8-124B0C80FA61}">
      <dsp:nvSpPr>
        <dsp:cNvPr id="0" name=""/>
        <dsp:cNvSpPr/>
      </dsp:nvSpPr>
      <dsp:spPr>
        <a:xfrm>
          <a:off x="221288" y="3141120"/>
          <a:ext cx="4425771" cy="501840"/>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984" tIns="0" rIns="122984" bIns="0" numCol="1" spcCol="1270" anchor="ctr" anchorCtr="0">
          <a:noAutofit/>
        </a:bodyPr>
        <a:lstStyle/>
        <a:p>
          <a:pPr lvl="0" algn="l" defTabSz="800100">
            <a:lnSpc>
              <a:spcPct val="90000"/>
            </a:lnSpc>
            <a:spcBef>
              <a:spcPct val="0"/>
            </a:spcBef>
            <a:spcAft>
              <a:spcPct val="35000"/>
            </a:spcAft>
          </a:pPr>
          <a:r>
            <a:rPr lang="en-US" sz="1800" b="1" kern="1200" dirty="0" smtClean="0">
              <a:latin typeface="Corbel" pitchFamily="34" charset="0"/>
            </a:rPr>
            <a:t>Hamlet and His Mother</a:t>
          </a:r>
          <a:endParaRPr lang="en-US" sz="1800" b="1" kern="1200" dirty="0">
            <a:latin typeface="Corbel" pitchFamily="34" charset="0"/>
          </a:endParaRPr>
        </a:p>
      </dsp:txBody>
      <dsp:txXfrm>
        <a:off x="245786" y="3165618"/>
        <a:ext cx="4376775" cy="452844"/>
      </dsp:txXfrm>
    </dsp:sp>
    <dsp:sp modelId="{51113BE4-0AEA-4F4F-BD07-A7D07F1F022C}">
      <dsp:nvSpPr>
        <dsp:cNvPr id="0" name=""/>
        <dsp:cNvSpPr/>
      </dsp:nvSpPr>
      <dsp:spPr>
        <a:xfrm>
          <a:off x="0" y="4163160"/>
          <a:ext cx="4648200" cy="4284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3F9BCA-F2B4-47C0-8DAE-8C8DE6193A34}">
      <dsp:nvSpPr>
        <dsp:cNvPr id="0" name=""/>
        <dsp:cNvSpPr/>
      </dsp:nvSpPr>
      <dsp:spPr>
        <a:xfrm>
          <a:off x="221288" y="3912240"/>
          <a:ext cx="4425771" cy="501840"/>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984" tIns="0" rIns="122984" bIns="0" numCol="1" spcCol="1270" anchor="ctr" anchorCtr="0">
          <a:noAutofit/>
        </a:bodyPr>
        <a:lstStyle/>
        <a:p>
          <a:pPr lvl="0" algn="l" defTabSz="800100">
            <a:lnSpc>
              <a:spcPct val="90000"/>
            </a:lnSpc>
            <a:spcBef>
              <a:spcPct val="0"/>
            </a:spcBef>
            <a:spcAft>
              <a:spcPct val="35000"/>
            </a:spcAft>
          </a:pPr>
          <a:r>
            <a:rPr lang="en-US" sz="1800" b="1" kern="1200" dirty="0" smtClean="0">
              <a:latin typeface="Corbel" pitchFamily="34" charset="0"/>
            </a:rPr>
            <a:t>Hamlet and Oedipus</a:t>
          </a:r>
          <a:endParaRPr lang="en-US" sz="1800" b="1" kern="1200" dirty="0">
            <a:latin typeface="Corbel" pitchFamily="34" charset="0"/>
          </a:endParaRPr>
        </a:p>
      </dsp:txBody>
      <dsp:txXfrm>
        <a:off x="245786" y="3936738"/>
        <a:ext cx="4376775" cy="452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F99B6-0CF6-49FC-B82C-2DD5C3C4BA25}">
      <dsp:nvSpPr>
        <dsp:cNvPr id="0" name=""/>
        <dsp:cNvSpPr/>
      </dsp:nvSpPr>
      <dsp:spPr>
        <a:xfrm>
          <a:off x="0" y="306659"/>
          <a:ext cx="3505200" cy="3276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E6B2CD-04BA-46C3-889A-6DBB29239A60}">
      <dsp:nvSpPr>
        <dsp:cNvPr id="0" name=""/>
        <dsp:cNvSpPr/>
      </dsp:nvSpPr>
      <dsp:spPr>
        <a:xfrm>
          <a:off x="166873" y="114779"/>
          <a:ext cx="3337467" cy="383760"/>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742" tIns="0" rIns="92742" bIns="0" numCol="1" spcCol="1270" anchor="ctr" anchorCtr="0">
          <a:noAutofit/>
        </a:bodyPr>
        <a:lstStyle/>
        <a:p>
          <a:pPr lvl="0" algn="l" defTabSz="800100">
            <a:lnSpc>
              <a:spcPct val="90000"/>
            </a:lnSpc>
            <a:spcBef>
              <a:spcPct val="0"/>
            </a:spcBef>
            <a:spcAft>
              <a:spcPct val="35000"/>
            </a:spcAft>
          </a:pPr>
          <a:r>
            <a:rPr lang="en-US" sz="1800" b="1" kern="1200" dirty="0" smtClean="0">
              <a:latin typeface="Corbel" pitchFamily="34" charset="0"/>
            </a:rPr>
            <a:t>Acting</a:t>
          </a:r>
          <a:endParaRPr lang="en-US" sz="1800" b="1" kern="1200" dirty="0">
            <a:latin typeface="Corbel" pitchFamily="34" charset="0"/>
          </a:endParaRPr>
        </a:p>
      </dsp:txBody>
      <dsp:txXfrm>
        <a:off x="185607" y="133513"/>
        <a:ext cx="3299999" cy="346292"/>
      </dsp:txXfrm>
    </dsp:sp>
    <dsp:sp modelId="{254C8355-A4C6-4320-A51A-79514C589B65}">
      <dsp:nvSpPr>
        <dsp:cNvPr id="0" name=""/>
        <dsp:cNvSpPr/>
      </dsp:nvSpPr>
      <dsp:spPr>
        <a:xfrm>
          <a:off x="0" y="896340"/>
          <a:ext cx="3505200" cy="3276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8FB0BF-2BC8-4C6B-8207-4633CB4C3428}">
      <dsp:nvSpPr>
        <dsp:cNvPr id="0" name=""/>
        <dsp:cNvSpPr/>
      </dsp:nvSpPr>
      <dsp:spPr>
        <a:xfrm>
          <a:off x="166873" y="704460"/>
          <a:ext cx="3337467" cy="383760"/>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742" tIns="0" rIns="92742" bIns="0" numCol="1" spcCol="1270" anchor="ctr" anchorCtr="0">
          <a:noAutofit/>
        </a:bodyPr>
        <a:lstStyle/>
        <a:p>
          <a:pPr lvl="0" algn="l" defTabSz="800100">
            <a:lnSpc>
              <a:spcPct val="90000"/>
            </a:lnSpc>
            <a:spcBef>
              <a:spcPct val="0"/>
            </a:spcBef>
            <a:spcAft>
              <a:spcPct val="35000"/>
            </a:spcAft>
          </a:pPr>
          <a:r>
            <a:rPr lang="en-US" sz="1800" b="1" kern="1200" dirty="0" smtClean="0">
              <a:latin typeface="Corbel" pitchFamily="34" charset="0"/>
            </a:rPr>
            <a:t>Corruption / Decay</a:t>
          </a:r>
          <a:endParaRPr lang="en-US" sz="1800" b="1" kern="1200" dirty="0">
            <a:latin typeface="Corbel" pitchFamily="34" charset="0"/>
          </a:endParaRPr>
        </a:p>
      </dsp:txBody>
      <dsp:txXfrm>
        <a:off x="185607" y="723194"/>
        <a:ext cx="3299999" cy="346292"/>
      </dsp:txXfrm>
    </dsp:sp>
    <dsp:sp modelId="{54314679-6A9C-4449-B759-3C9F244A0FBF}">
      <dsp:nvSpPr>
        <dsp:cNvPr id="0" name=""/>
        <dsp:cNvSpPr/>
      </dsp:nvSpPr>
      <dsp:spPr>
        <a:xfrm>
          <a:off x="0" y="1486020"/>
          <a:ext cx="3505200" cy="3276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E14EF7-03A8-476D-94BA-A2A6BC22317C}">
      <dsp:nvSpPr>
        <dsp:cNvPr id="0" name=""/>
        <dsp:cNvSpPr/>
      </dsp:nvSpPr>
      <dsp:spPr>
        <a:xfrm>
          <a:off x="166873" y="1294140"/>
          <a:ext cx="3337467" cy="383760"/>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742" tIns="0" rIns="92742" bIns="0" numCol="1" spcCol="1270" anchor="ctr" anchorCtr="0">
          <a:noAutofit/>
        </a:bodyPr>
        <a:lstStyle/>
        <a:p>
          <a:pPr lvl="0" algn="l" defTabSz="800100">
            <a:lnSpc>
              <a:spcPct val="90000"/>
            </a:lnSpc>
            <a:spcBef>
              <a:spcPct val="0"/>
            </a:spcBef>
            <a:spcAft>
              <a:spcPct val="35000"/>
            </a:spcAft>
          </a:pPr>
          <a:r>
            <a:rPr lang="en-US" sz="1800" b="1" kern="1200" dirty="0" smtClean="0">
              <a:latin typeface="Corbel" pitchFamily="34" charset="0"/>
            </a:rPr>
            <a:t>Ears</a:t>
          </a:r>
          <a:endParaRPr lang="en-US" sz="1800" b="1" kern="1200" dirty="0">
            <a:latin typeface="Corbel" pitchFamily="34" charset="0"/>
          </a:endParaRPr>
        </a:p>
      </dsp:txBody>
      <dsp:txXfrm>
        <a:off x="185607" y="1312874"/>
        <a:ext cx="3299999" cy="346292"/>
      </dsp:txXfrm>
    </dsp:sp>
    <dsp:sp modelId="{A6E52F85-861D-45E8-8CC1-3C5701C64721}">
      <dsp:nvSpPr>
        <dsp:cNvPr id="0" name=""/>
        <dsp:cNvSpPr/>
      </dsp:nvSpPr>
      <dsp:spPr>
        <a:xfrm>
          <a:off x="0" y="2075700"/>
          <a:ext cx="3505200" cy="3276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4983F5-4CC2-4045-9A01-0514043D47FA}">
      <dsp:nvSpPr>
        <dsp:cNvPr id="0" name=""/>
        <dsp:cNvSpPr/>
      </dsp:nvSpPr>
      <dsp:spPr>
        <a:xfrm>
          <a:off x="166873" y="1883820"/>
          <a:ext cx="3337467" cy="383760"/>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742" tIns="0" rIns="92742" bIns="0" numCol="1" spcCol="1270" anchor="ctr" anchorCtr="0">
          <a:noAutofit/>
        </a:bodyPr>
        <a:lstStyle/>
        <a:p>
          <a:pPr lvl="0" algn="l" defTabSz="800100">
            <a:lnSpc>
              <a:spcPct val="90000"/>
            </a:lnSpc>
            <a:spcBef>
              <a:spcPct val="0"/>
            </a:spcBef>
            <a:spcAft>
              <a:spcPct val="35000"/>
            </a:spcAft>
          </a:pPr>
          <a:r>
            <a:rPr lang="en-US" sz="1800" b="1" kern="1200" dirty="0" smtClean="0">
              <a:latin typeface="Corbel" pitchFamily="34" charset="0"/>
            </a:rPr>
            <a:t>Madness</a:t>
          </a:r>
          <a:endParaRPr lang="en-US" sz="1800" b="1" kern="1200" dirty="0">
            <a:latin typeface="Corbel" pitchFamily="34" charset="0"/>
          </a:endParaRPr>
        </a:p>
      </dsp:txBody>
      <dsp:txXfrm>
        <a:off x="185607" y="1902554"/>
        <a:ext cx="3299999" cy="346292"/>
      </dsp:txXfrm>
    </dsp:sp>
    <dsp:sp modelId="{14106580-5CBB-43CC-A54B-5BDE0F53A572}">
      <dsp:nvSpPr>
        <dsp:cNvPr id="0" name=""/>
        <dsp:cNvSpPr/>
      </dsp:nvSpPr>
      <dsp:spPr>
        <a:xfrm>
          <a:off x="0" y="2665380"/>
          <a:ext cx="3505200" cy="3276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D034CC-E52C-4901-A403-FC9E6E18E314}">
      <dsp:nvSpPr>
        <dsp:cNvPr id="0" name=""/>
        <dsp:cNvSpPr/>
      </dsp:nvSpPr>
      <dsp:spPr>
        <a:xfrm>
          <a:off x="166873" y="2473500"/>
          <a:ext cx="3337467" cy="383760"/>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742" tIns="0" rIns="92742" bIns="0" numCol="1" spcCol="1270" anchor="ctr" anchorCtr="0">
          <a:noAutofit/>
        </a:bodyPr>
        <a:lstStyle/>
        <a:p>
          <a:pPr lvl="0" algn="l" defTabSz="800100">
            <a:lnSpc>
              <a:spcPct val="90000"/>
            </a:lnSpc>
            <a:spcBef>
              <a:spcPct val="0"/>
            </a:spcBef>
            <a:spcAft>
              <a:spcPct val="35000"/>
            </a:spcAft>
          </a:pPr>
          <a:r>
            <a:rPr lang="en-US" sz="1800" b="1" kern="1200" smtClean="0">
              <a:latin typeface="Corbel" pitchFamily="34" charset="0"/>
            </a:rPr>
            <a:t>Reason vs. Passion</a:t>
          </a:r>
          <a:endParaRPr lang="en-US" sz="1800" b="1" kern="1200" dirty="0">
            <a:latin typeface="Corbel" pitchFamily="34" charset="0"/>
          </a:endParaRPr>
        </a:p>
      </dsp:txBody>
      <dsp:txXfrm>
        <a:off x="185607" y="2492234"/>
        <a:ext cx="3299999" cy="346292"/>
      </dsp:txXfrm>
    </dsp:sp>
    <dsp:sp modelId="{7253B08F-ADB8-4A5B-A894-19A7AB54C63A}">
      <dsp:nvSpPr>
        <dsp:cNvPr id="0" name=""/>
        <dsp:cNvSpPr/>
      </dsp:nvSpPr>
      <dsp:spPr>
        <a:xfrm>
          <a:off x="0" y="3255060"/>
          <a:ext cx="3505200" cy="3276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AC6670-E6E2-4323-A44F-3AE6F527BD14}">
      <dsp:nvSpPr>
        <dsp:cNvPr id="0" name=""/>
        <dsp:cNvSpPr/>
      </dsp:nvSpPr>
      <dsp:spPr>
        <a:xfrm>
          <a:off x="197803" y="3063180"/>
          <a:ext cx="3305016" cy="383760"/>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742" tIns="0" rIns="92742" bIns="0" numCol="1" spcCol="1270" anchor="ctr" anchorCtr="0">
          <a:noAutofit/>
        </a:bodyPr>
        <a:lstStyle/>
        <a:p>
          <a:pPr lvl="0" algn="l" defTabSz="800100">
            <a:lnSpc>
              <a:spcPct val="90000"/>
            </a:lnSpc>
            <a:spcBef>
              <a:spcPct val="0"/>
            </a:spcBef>
            <a:spcAft>
              <a:spcPct val="35000"/>
            </a:spcAft>
          </a:pPr>
          <a:r>
            <a:rPr lang="en-US" sz="1800" b="1" kern="1200" dirty="0" smtClean="0">
              <a:latin typeface="Corbel" pitchFamily="34" charset="0"/>
            </a:rPr>
            <a:t>Revenge</a:t>
          </a:r>
          <a:endParaRPr lang="en-US" sz="1800" b="1" kern="1200" dirty="0">
            <a:latin typeface="Corbel" pitchFamily="34" charset="0"/>
          </a:endParaRPr>
        </a:p>
      </dsp:txBody>
      <dsp:txXfrm>
        <a:off x="216537" y="3081914"/>
        <a:ext cx="3267548" cy="346292"/>
      </dsp:txXfrm>
    </dsp:sp>
    <dsp:sp modelId="{CE650E00-BF4A-409F-AD36-D7EA471E7B64}">
      <dsp:nvSpPr>
        <dsp:cNvPr id="0" name=""/>
        <dsp:cNvSpPr/>
      </dsp:nvSpPr>
      <dsp:spPr>
        <a:xfrm>
          <a:off x="0" y="3844740"/>
          <a:ext cx="3505200" cy="3276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69B625-CDE4-4F9C-8EC6-FAECA443642B}">
      <dsp:nvSpPr>
        <dsp:cNvPr id="0" name=""/>
        <dsp:cNvSpPr/>
      </dsp:nvSpPr>
      <dsp:spPr>
        <a:xfrm>
          <a:off x="205871" y="3652860"/>
          <a:ext cx="3297635" cy="383760"/>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742" tIns="0" rIns="92742" bIns="0" numCol="1" spcCol="1270" anchor="ctr" anchorCtr="0">
          <a:noAutofit/>
        </a:bodyPr>
        <a:lstStyle/>
        <a:p>
          <a:pPr lvl="0" algn="l" defTabSz="800100">
            <a:lnSpc>
              <a:spcPct val="90000"/>
            </a:lnSpc>
            <a:spcBef>
              <a:spcPct val="0"/>
            </a:spcBef>
            <a:spcAft>
              <a:spcPct val="35000"/>
            </a:spcAft>
          </a:pPr>
          <a:r>
            <a:rPr lang="en-US" sz="1800" b="1" kern="1200" dirty="0" smtClean="0">
              <a:latin typeface="Corbel" pitchFamily="34" charset="0"/>
              <a:hlinkClick xmlns:r="http://schemas.openxmlformats.org/officeDocument/2006/relationships" r:id="" action="ppaction://hlinksldjump"/>
            </a:rPr>
            <a:t>Spying</a:t>
          </a:r>
          <a:endParaRPr lang="en-US" sz="1800" b="1" kern="1200" dirty="0">
            <a:latin typeface="Corbel" pitchFamily="34" charset="0"/>
          </a:endParaRPr>
        </a:p>
      </dsp:txBody>
      <dsp:txXfrm>
        <a:off x="224605" y="3671594"/>
        <a:ext cx="3260167" cy="346292"/>
      </dsp:txXfrm>
    </dsp:sp>
    <dsp:sp modelId="{0CA93369-6B79-4C12-A489-59F0173915EB}">
      <dsp:nvSpPr>
        <dsp:cNvPr id="0" name=""/>
        <dsp:cNvSpPr/>
      </dsp:nvSpPr>
      <dsp:spPr>
        <a:xfrm>
          <a:off x="0" y="4434420"/>
          <a:ext cx="3505200" cy="327600"/>
        </a:xfrm>
        <a:prstGeom prst="rect">
          <a:avLst/>
        </a:prstGeom>
        <a:solidFill>
          <a:schemeClr val="bg1">
            <a:lumMod val="75000"/>
            <a:lumOff val="2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5F9E3D-77B1-421B-A6FC-CCD1313BD30B}">
      <dsp:nvSpPr>
        <dsp:cNvPr id="0" name=""/>
        <dsp:cNvSpPr/>
      </dsp:nvSpPr>
      <dsp:spPr>
        <a:xfrm>
          <a:off x="205871" y="4242540"/>
          <a:ext cx="3297635" cy="383760"/>
        </a:xfrm>
        <a:prstGeom prst="roundRect">
          <a:avLst/>
        </a:prstGeom>
        <a:solidFill>
          <a:srgbClr val="76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742" tIns="0" rIns="92742" bIns="0" numCol="1" spcCol="1270" anchor="ctr" anchorCtr="0">
          <a:noAutofit/>
        </a:bodyPr>
        <a:lstStyle/>
        <a:p>
          <a:pPr lvl="0" algn="l" defTabSz="800100">
            <a:lnSpc>
              <a:spcPct val="90000"/>
            </a:lnSpc>
            <a:spcBef>
              <a:spcPct val="0"/>
            </a:spcBef>
            <a:spcAft>
              <a:spcPct val="35000"/>
            </a:spcAft>
          </a:pPr>
          <a:r>
            <a:rPr lang="en-US" sz="1800" b="1" kern="1200" dirty="0" smtClean="0">
              <a:latin typeface="Corbel" pitchFamily="34" charset="0"/>
            </a:rPr>
            <a:t>Suicide / Death</a:t>
          </a:r>
          <a:endParaRPr lang="en-US" sz="1800" b="1" kern="1200" dirty="0">
            <a:latin typeface="Corbel" pitchFamily="34" charset="0"/>
          </a:endParaRPr>
        </a:p>
      </dsp:txBody>
      <dsp:txXfrm>
        <a:off x="224605" y="4261274"/>
        <a:ext cx="3260167"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0F9D38-F7E6-4F5B-85D5-4115F753334A}" type="datetimeFigureOut">
              <a:rPr lang="en-US" smtClean="0"/>
              <a:pPr/>
              <a:t>18/08/15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956531-8143-4AE1-A733-A7517CF308A2}" type="slidenum">
              <a:rPr lang="en-US" smtClean="0"/>
              <a:pPr/>
              <a:t>‹#›</a:t>
            </a:fld>
            <a:endParaRPr lang="en-US"/>
          </a:p>
        </p:txBody>
      </p:sp>
    </p:spTree>
    <p:extLst>
      <p:ext uri="{BB962C8B-B14F-4D97-AF65-F5344CB8AC3E}">
        <p14:creationId xmlns:p14="http://schemas.microsoft.com/office/powerpoint/2010/main" val="3953581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E42A4A8-64AE-4814-BF21-B0F4CEF3AB57}" type="slidenum">
              <a:rPr lang="en-US"/>
              <a:pPr/>
              <a:t>1</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9924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1DDB691-D5BE-4680-AFB3-55F3FE5F0360}" type="slidenum">
              <a:rPr lang="en-US"/>
              <a:pPr/>
              <a:t>10</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20507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1DDB691-D5BE-4680-AFB3-55F3FE5F0360}" type="slidenum">
              <a:rPr lang="en-US"/>
              <a:pPr/>
              <a:t>11</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63614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1DDB691-D5BE-4680-AFB3-55F3FE5F0360}" type="slidenum">
              <a:rPr lang="en-US"/>
              <a:pPr/>
              <a:t>12</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09689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1DDB691-D5BE-4680-AFB3-55F3FE5F0360}" type="slidenum">
              <a:rPr lang="en-US"/>
              <a:pPr/>
              <a:t>19</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245114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1DDB691-D5BE-4680-AFB3-55F3FE5F0360}" type="slidenum">
              <a:rPr lang="en-US"/>
              <a:pPr/>
              <a:t>23</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08096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1DDB691-D5BE-4680-AFB3-55F3FE5F0360}" type="slidenum">
              <a:rPr lang="en-US"/>
              <a:pPr/>
              <a:t>24</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17180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1DDB691-D5BE-4680-AFB3-55F3FE5F0360}" type="slidenum">
              <a:rPr lang="en-US">
                <a:solidFill>
                  <a:prstClr val="black"/>
                </a:solidFill>
              </a:rPr>
              <a:pPr/>
              <a:t>2</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33917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1BA553C2-D050-4DAE-B117-5FE430D1E341}" type="slidenum">
              <a:rPr lang="en-US"/>
              <a:pPr/>
              <a:t>3</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39565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1DDB691-D5BE-4680-AFB3-55F3FE5F0360}" type="slidenum">
              <a:rPr lang="en-US">
                <a:solidFill>
                  <a:prstClr val="black"/>
                </a:solidFill>
              </a:rPr>
              <a:pPr/>
              <a:t>4</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81235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1DDB691-D5BE-4680-AFB3-55F3FE5F0360}" type="slidenum">
              <a:rPr lang="en-US"/>
              <a:pPr/>
              <a:t>5</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78032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1DDB691-D5BE-4680-AFB3-55F3FE5F0360}" type="slidenum">
              <a:rPr lang="en-US"/>
              <a:pPr/>
              <a:t>6</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92923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1DDB691-D5BE-4680-AFB3-55F3FE5F0360}" type="slidenum">
              <a:rPr lang="en-US"/>
              <a:pPr/>
              <a:t>7</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36006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1DDB691-D5BE-4680-AFB3-55F3FE5F0360}" type="slidenum">
              <a:rPr lang="en-US"/>
              <a:pPr/>
              <a:t>8</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80358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1DDB691-D5BE-4680-AFB3-55F3FE5F0360}" type="slidenum">
              <a:rPr lang="en-US"/>
              <a:pPr/>
              <a:t>9</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19642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4B85AE5-EB87-4F8E-8CF7-B45DF8D238CC}" type="datetimeFigureOut">
              <a:rPr lang="en-US" smtClean="0"/>
              <a:pPr/>
              <a:t>18/08/15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C7F2657-842F-43CA-B98D-994A405AA868}"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B85AE5-EB87-4F8E-8CF7-B45DF8D238CC}" type="datetimeFigureOut">
              <a:rPr lang="en-US" smtClean="0"/>
              <a:pPr/>
              <a:t>18/08/15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F2657-842F-43CA-B98D-994A405AA8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B85AE5-EB87-4F8E-8CF7-B45DF8D238CC}" type="datetimeFigureOut">
              <a:rPr lang="en-US" smtClean="0"/>
              <a:pPr/>
              <a:t>18/08/15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F2657-842F-43CA-B98D-994A405AA8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defRPr>
                <a:solidFill>
                  <a:schemeClr val="accent1"/>
                </a:solidFill>
              </a:defRPr>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A4B85AE5-EB87-4F8E-8CF7-B45DF8D238CC}" type="datetimeFigureOut">
              <a:rPr lang="en-US" smtClean="0"/>
              <a:pPr/>
              <a:t>18/08/15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F2657-842F-43CA-B98D-994A405AA8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4B85AE5-EB87-4F8E-8CF7-B45DF8D238CC}" type="datetimeFigureOut">
              <a:rPr lang="en-US" smtClean="0"/>
              <a:pPr/>
              <a:t>18/08/15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C7F2657-842F-43CA-B98D-994A405AA86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B85AE5-EB87-4F8E-8CF7-B45DF8D238CC}" type="datetimeFigureOut">
              <a:rPr lang="en-US" smtClean="0"/>
              <a:pPr/>
              <a:t>18/08/15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F2657-842F-43CA-B98D-994A405AA8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4B85AE5-EB87-4F8E-8CF7-B45DF8D238CC}" type="datetimeFigureOut">
              <a:rPr lang="en-US" smtClean="0"/>
              <a:pPr/>
              <a:t>18/08/15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7F2657-842F-43CA-B98D-994A405AA8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4B85AE5-EB87-4F8E-8CF7-B45DF8D238CC}" type="datetimeFigureOut">
              <a:rPr lang="en-US" smtClean="0"/>
              <a:pPr/>
              <a:t>18/08/15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7F2657-842F-43CA-B98D-994A405AA8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B85AE5-EB87-4F8E-8CF7-B45DF8D238CC}" type="datetimeFigureOut">
              <a:rPr lang="en-US" smtClean="0"/>
              <a:pPr/>
              <a:t>18/08/15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7F2657-842F-43CA-B98D-994A405AA8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B85AE5-EB87-4F8E-8CF7-B45DF8D238CC}" type="datetimeFigureOut">
              <a:rPr lang="en-US" smtClean="0"/>
              <a:pPr/>
              <a:t>18/08/15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F2657-842F-43CA-B98D-994A405AA8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atin typeface="Corbel" pitchFamily="34" charset="0"/>
              </a:defRPr>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4B85AE5-EB87-4F8E-8CF7-B45DF8D238CC}" type="datetimeFigureOut">
              <a:rPr lang="en-US" smtClean="0"/>
              <a:pPr/>
              <a:t>18/08/15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F2657-842F-43CA-B98D-994A405AA8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0">
              <a:schemeClr val="accent4">
                <a:lumMod val="50000"/>
              </a:schemeClr>
            </a:gs>
            <a:gs pos="72000">
              <a:srgbClr val="192A4F"/>
            </a:gs>
          </a:gsLst>
          <a:lin ang="360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Corbel" pitchFamily="34" charset="0"/>
              </a:defRPr>
            </a:lvl1pPr>
          </a:lstStyle>
          <a:p>
            <a:fld id="{A4B85AE5-EB87-4F8E-8CF7-B45DF8D238CC}" type="datetimeFigureOut">
              <a:rPr lang="en-US" smtClean="0"/>
              <a:pPr/>
              <a:t>18/08/15</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Corbel" pitchFamily="34" charset="0"/>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latin typeface="Corbel" pitchFamily="34" charset="0"/>
              </a:defRPr>
            </a:lvl1pPr>
          </a:lstStyle>
          <a:p>
            <a:fld id="{EC7F2657-842F-43CA-B98D-994A405AA868}"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Corbel" pitchFamily="34" charset="0"/>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Corbel" pitchFamily="34" charset="0"/>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Corbel" pitchFamily="34" charset="0"/>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Corbel" pitchFamily="34" charset="0"/>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Corbel" pitchFamily="34" charset="0"/>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8.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diagramQuickStyle" Target="../diagrams/quickStyle5.xml"/><Relationship Id="rId12" Type="http://schemas.openxmlformats.org/officeDocument/2006/relationships/diagramColors" Target="../diagrams/colors5.xml"/><Relationship Id="rId13"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slide" Target="slide3.xml"/><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9" Type="http://schemas.openxmlformats.org/officeDocument/2006/relationships/diagramData" Target="../diagrams/data5.xml"/><Relationship Id="rId10"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slide" Target="slide3.xml"/><Relationship Id="rId9" Type="http://schemas.openxmlformats.org/officeDocument/2006/relationships/slide" Target="slide11.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4" Type="http://schemas.openxmlformats.org/officeDocument/2006/relationships/slide" Target="slide3.xml"/><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slide" Target="slide11.xml"/></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4" Type="http://schemas.openxmlformats.org/officeDocument/2006/relationships/slide" Target="slide12.xml"/><Relationship Id="rId1" Type="http://schemas.openxmlformats.org/officeDocument/2006/relationships/slideLayout" Target="../slideLayouts/slideLayout2.xml"/><Relationship Id="rId2"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4" Type="http://schemas.openxmlformats.org/officeDocument/2006/relationships/slide" Target="slide12.xml"/><Relationship Id="rId5"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slide" Target="slide11.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slide" Target="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1.xml"/><Relationship Id="rId3"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slide" Target="slide3.xml"/><Relationship Id="rId9"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image" Target="../media/image3.jpeg"/><Relationship Id="rId5" Type="http://schemas.openxmlformats.org/officeDocument/2006/relationships/slide" Target="slide4.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xml"/><Relationship Id="rId3" Type="http://schemas.openxmlformats.org/officeDocument/2006/relationships/slide" Target="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xml"/><Relationship Id="rId3" Type="http://schemas.openxmlformats.org/officeDocument/2006/relationships/slide" Target="slid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9.xml"/><Relationship Id="rId3"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hyperlink" Target="http://www.shakespearehelp.com/"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hyperlink" Target="http://www.shakespearehelp.com/"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slide" Target="slide4.xml"/><Relationship Id="rId9"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slide" Target="slide4.xml"/><Relationship Id="rId5"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4" Type="http://schemas.openxmlformats.org/officeDocument/2006/relationships/slide" Target="slide3.xml"/><Relationship Id="rId5" Type="http://schemas.openxmlformats.org/officeDocument/2006/relationships/slide" Target="slide5.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slide" Target="slide3.xml"/><Relationship Id="rId5" Type="http://schemas.openxmlformats.org/officeDocument/2006/relationships/diagramData" Target="../diagrams/data3.xml"/><Relationship Id="rId6" Type="http://schemas.openxmlformats.org/officeDocument/2006/relationships/diagramLayout" Target="../diagrams/layout3.xml"/><Relationship Id="rId7" Type="http://schemas.openxmlformats.org/officeDocument/2006/relationships/diagramQuickStyle" Target="../diagrams/quickStyle3.xml"/><Relationship Id="rId8" Type="http://schemas.openxmlformats.org/officeDocument/2006/relationships/diagramColors" Target="../diagrams/colors3.xml"/><Relationship Id="rId9" Type="http://schemas.microsoft.com/office/2007/relationships/diagramDrawing" Target="../diagrams/drawing3.xml"/><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4" Type="http://schemas.openxmlformats.org/officeDocument/2006/relationships/slide" Target="slide7.xml"/><Relationship Id="rId5" Type="http://schemas.openxmlformats.org/officeDocument/2006/relationships/slide" Target="slide3.xml"/><Relationship Id="rId6" Type="http://schemas.openxmlformats.org/officeDocument/2006/relationships/slide" Target="slide8.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3" name="Picture 22" descr="_IGP41462.jpg"/>
          <p:cNvPicPr>
            <a:picLocks noChangeAspect="1"/>
          </p:cNvPicPr>
          <p:nvPr/>
        </p:nvPicPr>
        <p:blipFill>
          <a:blip r:embed="rId3" cstate="screen"/>
          <a:stretch>
            <a:fillRect/>
          </a:stretch>
        </p:blipFill>
        <p:spPr>
          <a:xfrm>
            <a:off x="0" y="377609"/>
            <a:ext cx="9144000" cy="6102781"/>
          </a:xfrm>
          <a:prstGeom prst="rect">
            <a:avLst/>
          </a:prstGeom>
        </p:spPr>
      </p:pic>
      <p:sp>
        <p:nvSpPr>
          <p:cNvPr id="2050" name="Rectangle 2"/>
          <p:cNvSpPr>
            <a:spLocks noGrp="1" noChangeArrowheads="1"/>
          </p:cNvSpPr>
          <p:nvPr>
            <p:ph type="ctrTitle"/>
          </p:nvPr>
        </p:nvSpPr>
        <p:spPr>
          <a:xfrm>
            <a:off x="2209800" y="762000"/>
            <a:ext cx="6934200" cy="762000"/>
          </a:xfrm>
        </p:spPr>
        <p:txBody>
          <a:bodyPr>
            <a:noAutofit/>
          </a:bodyPr>
          <a:lstStyle/>
          <a:p>
            <a:pPr algn="ctr" eaLnBrk="1" hangingPunct="1">
              <a:defRPr/>
            </a:pPr>
            <a:r>
              <a:rPr lang="en-US" sz="3600" i="1" dirty="0" smtClean="0">
                <a:solidFill>
                  <a:schemeClr val="accent1">
                    <a:lumMod val="75000"/>
                  </a:schemeClr>
                </a:solidFill>
                <a:effectLst>
                  <a:outerShdw blurRad="38100" dist="38100" dir="2700000" algn="tl">
                    <a:srgbClr val="000000">
                      <a:alpha val="43137"/>
                    </a:srgbClr>
                  </a:outerShdw>
                </a:effectLst>
              </a:rPr>
              <a:t>Thinking about Hamlet</a:t>
            </a:r>
          </a:p>
        </p:txBody>
      </p:sp>
      <p:sp>
        <p:nvSpPr>
          <p:cNvPr id="2051" name="Rectangle 3"/>
          <p:cNvSpPr>
            <a:spLocks noGrp="1" noChangeArrowheads="1"/>
          </p:cNvSpPr>
          <p:nvPr>
            <p:ph type="subTitle" idx="1"/>
          </p:nvPr>
        </p:nvSpPr>
        <p:spPr>
          <a:xfrm>
            <a:off x="0" y="4038600"/>
            <a:ext cx="5486400" cy="1066800"/>
          </a:xfrm>
          <a:noFill/>
          <a:ln w="9525">
            <a:noFill/>
            <a:miter lim="800000"/>
            <a:headEnd/>
            <a:tailEnd/>
          </a:ln>
          <a:effectLst/>
        </p:spPr>
        <p:txBody>
          <a:bodyPr>
            <a:noAutofit/>
          </a:bodyPr>
          <a:lstStyle/>
          <a:p>
            <a:pPr algn="ctr" fontAlgn="base">
              <a:spcBef>
                <a:spcPct val="20000"/>
              </a:spcBef>
              <a:spcAft>
                <a:spcPct val="0"/>
              </a:spcAft>
              <a:buClr>
                <a:schemeClr val="hlink"/>
              </a:buClr>
              <a:buSzPct val="80000"/>
              <a:defRPr/>
            </a:pPr>
            <a:r>
              <a:rPr lang="en-US" sz="3200" dirty="0" smtClean="0">
                <a:solidFill>
                  <a:schemeClr val="accent3"/>
                </a:solidFill>
                <a:effectLst>
                  <a:outerShdw blurRad="38100" dist="38100" dir="2700000" algn="tl">
                    <a:srgbClr val="000000"/>
                  </a:outerShdw>
                </a:effectLst>
                <a:latin typeface="+mj-lt"/>
              </a:rPr>
              <a:t>An Interactive </a:t>
            </a:r>
          </a:p>
          <a:p>
            <a:pPr algn="ctr" fontAlgn="base">
              <a:spcBef>
                <a:spcPct val="20000"/>
              </a:spcBef>
              <a:spcAft>
                <a:spcPct val="0"/>
              </a:spcAft>
              <a:buClr>
                <a:schemeClr val="hlink"/>
              </a:buClr>
              <a:buSzPct val="80000"/>
              <a:defRPr/>
            </a:pPr>
            <a:r>
              <a:rPr lang="en-US" sz="3200" dirty="0" smtClean="0">
                <a:solidFill>
                  <a:schemeClr val="accent3"/>
                </a:solidFill>
                <a:effectLst>
                  <a:outerShdw blurRad="38100" dist="38100" dir="2700000" algn="tl">
                    <a:srgbClr val="000000"/>
                  </a:outerShdw>
                </a:effectLst>
                <a:latin typeface="+mj-lt"/>
              </a:rPr>
              <a:t>Study Guide</a:t>
            </a:r>
          </a:p>
        </p:txBody>
      </p:sp>
      <p:sp>
        <p:nvSpPr>
          <p:cNvPr id="8" name="Rectangle 6"/>
          <p:cNvSpPr>
            <a:spLocks noChangeArrowheads="1"/>
          </p:cNvSpPr>
          <p:nvPr/>
        </p:nvSpPr>
        <p:spPr bwMode="auto">
          <a:xfrm>
            <a:off x="0" y="5562600"/>
            <a:ext cx="5486400" cy="457200"/>
          </a:xfrm>
          <a:prstGeom prst="rect">
            <a:avLst/>
          </a:prstGeom>
          <a:noFill/>
          <a:ln w="9525">
            <a:noFill/>
            <a:miter lim="800000"/>
            <a:headEnd/>
            <a:tailEnd/>
          </a:ln>
          <a:effectLst/>
        </p:spPr>
        <p:txBody>
          <a:bodyPr/>
          <a:lstStyle/>
          <a:p>
            <a:pPr algn="ctr" fontAlgn="auto">
              <a:spcBef>
                <a:spcPct val="20000"/>
              </a:spcBef>
              <a:spcAft>
                <a:spcPts val="0"/>
              </a:spcAft>
              <a:buClr>
                <a:schemeClr val="hlink"/>
              </a:buClr>
              <a:buSzPct val="80000"/>
              <a:buFont typeface="Wingdings" pitchFamily="2" charset="2"/>
              <a:buNone/>
              <a:defRPr/>
            </a:pPr>
            <a:r>
              <a:rPr lang="en-US" sz="1600" dirty="0">
                <a:solidFill>
                  <a:schemeClr val="accent3"/>
                </a:solidFill>
                <a:effectLst>
                  <a:outerShdw blurRad="38100" dist="38100" dir="2700000" algn="tl">
                    <a:srgbClr val="000000"/>
                  </a:outerShdw>
                </a:effectLst>
                <a:latin typeface="+mj-lt"/>
                <a:cs typeface="+mn-cs"/>
              </a:rPr>
              <a:t>Click the mouse to continue.</a:t>
            </a:r>
          </a:p>
        </p:txBody>
      </p:sp>
      <p:sp>
        <p:nvSpPr>
          <p:cNvPr id="2" name="TextBox 1"/>
          <p:cNvSpPr txBox="1"/>
          <p:nvPr/>
        </p:nvSpPr>
        <p:spPr>
          <a:xfrm>
            <a:off x="0" y="6417677"/>
            <a:ext cx="9143999" cy="338554"/>
          </a:xfrm>
          <a:prstGeom prst="rect">
            <a:avLst/>
          </a:prstGeom>
          <a:noFill/>
        </p:spPr>
        <p:txBody>
          <a:bodyPr wrap="square" rtlCol="0">
            <a:spAutoFit/>
          </a:bodyPr>
          <a:lstStyle/>
          <a:p>
            <a:pPr algn="ctr"/>
            <a:r>
              <a:rPr lang="en-US" sz="1600" dirty="0" smtClean="0">
                <a:solidFill>
                  <a:schemeClr val="bg1"/>
                </a:solidFill>
                <a:latin typeface="Calibri" pitchFamily="34" charset="0"/>
                <a:cs typeface="Calibri" pitchFamily="34" charset="0"/>
              </a:rPr>
              <a:t>© 2010, </a:t>
            </a:r>
            <a:r>
              <a:rPr lang="en-US" sz="1600" i="1" dirty="0" smtClean="0">
                <a:solidFill>
                  <a:schemeClr val="bg1"/>
                </a:solidFill>
                <a:latin typeface="Calibri" pitchFamily="34" charset="0"/>
                <a:cs typeface="Calibri" pitchFamily="34" charset="0"/>
              </a:rPr>
              <a:t>www.ShakespeareHelp.com</a:t>
            </a:r>
            <a:endParaRPr lang="en-US" sz="1600" i="1" dirty="0">
              <a:solidFill>
                <a:schemeClr val="bg1"/>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3200400" y="2514600"/>
            <a:ext cx="184731" cy="369332"/>
          </a:xfrm>
          <a:prstGeom prst="rect">
            <a:avLst/>
          </a:prstGeom>
          <a:noFill/>
        </p:spPr>
        <p:txBody>
          <a:bodyPr wrap="none" rtlCol="0">
            <a:spAutoFit/>
          </a:bodyPr>
          <a:lstStyle/>
          <a:p>
            <a:endParaRPr lang="en-US" dirty="0">
              <a:latin typeface="Corbel" pitchFamily="34" charset="0"/>
            </a:endParaRPr>
          </a:p>
        </p:txBody>
      </p:sp>
      <p:sp>
        <p:nvSpPr>
          <p:cNvPr id="12" name="Rectangle 5"/>
          <p:cNvSpPr>
            <a:spLocks noChangeArrowheads="1"/>
          </p:cNvSpPr>
          <p:nvPr/>
        </p:nvSpPr>
        <p:spPr bwMode="auto">
          <a:xfrm>
            <a:off x="952500" y="838200"/>
            <a:ext cx="7239000" cy="1354217"/>
          </a:xfrm>
          <a:prstGeom prst="rect">
            <a:avLst/>
          </a:prstGeom>
          <a:noFill/>
          <a:ln w="9525">
            <a:noFill/>
            <a:miter lim="800000"/>
            <a:headEnd/>
            <a:tailEnd/>
          </a:ln>
          <a:effectLst/>
        </p:spPr>
        <p:txBody>
          <a:bodyPr>
            <a:spAutoFit/>
          </a:bodyPr>
          <a:lstStyle/>
          <a:p>
            <a:pPr marL="342900" indent="-342900" eaLnBrk="0" hangingPunct="0">
              <a:buFontTx/>
              <a:buAutoNum type="arabicPeriod"/>
              <a:defRPr/>
            </a:pPr>
            <a:r>
              <a:rPr lang="en-US" sz="2200" dirty="0" smtClean="0">
                <a:latin typeface="Corbel" pitchFamily="34" charset="0"/>
              </a:rPr>
              <a:t>...Fear it, my dear sister,</a:t>
            </a:r>
            <a:br>
              <a:rPr lang="en-US" sz="2200" dirty="0" smtClean="0">
                <a:latin typeface="Corbel" pitchFamily="34" charset="0"/>
              </a:rPr>
            </a:br>
            <a:r>
              <a:rPr lang="en-US" sz="2200" dirty="0" smtClean="0">
                <a:latin typeface="Corbel" pitchFamily="34" charset="0"/>
              </a:rPr>
              <a:t> And keep you in the rear of your affection,</a:t>
            </a:r>
            <a:br>
              <a:rPr lang="en-US" sz="2200" dirty="0" smtClean="0">
                <a:latin typeface="Corbel" pitchFamily="34" charset="0"/>
              </a:rPr>
            </a:br>
            <a:r>
              <a:rPr lang="en-US" sz="2200" dirty="0" smtClean="0">
                <a:latin typeface="Corbel" pitchFamily="34" charset="0"/>
              </a:rPr>
              <a:t> Out of the shot of danger and desire. </a:t>
            </a:r>
            <a:br>
              <a:rPr lang="en-US" sz="2200" dirty="0" smtClean="0">
                <a:latin typeface="Corbel" pitchFamily="34" charset="0"/>
              </a:rPr>
            </a:br>
            <a:r>
              <a:rPr lang="en-US" sz="1600" dirty="0" smtClean="0">
                <a:solidFill>
                  <a:schemeClr val="accent3">
                    <a:lumMod val="60000"/>
                    <a:lumOff val="40000"/>
                  </a:schemeClr>
                </a:solidFill>
                <a:effectLst>
                  <a:outerShdw blurRad="38100" dist="38100" dir="2700000" algn="tl">
                    <a:srgbClr val="000000"/>
                  </a:outerShdw>
                </a:effectLst>
                <a:latin typeface="Corbel" pitchFamily="34" charset="0"/>
              </a:rPr>
              <a:t>Click </a:t>
            </a:r>
            <a:r>
              <a:rPr lang="en-US" sz="1600" dirty="0">
                <a:solidFill>
                  <a:schemeClr val="accent3">
                    <a:lumMod val="60000"/>
                    <a:lumOff val="40000"/>
                  </a:schemeClr>
                </a:solidFill>
                <a:effectLst>
                  <a:outerShdw blurRad="38100" dist="38100" dir="2700000" algn="tl">
                    <a:srgbClr val="000000"/>
                  </a:outerShdw>
                </a:effectLst>
                <a:latin typeface="Corbel" pitchFamily="34" charset="0"/>
              </a:rPr>
              <a:t>anywhere to show answer.</a:t>
            </a:r>
          </a:p>
        </p:txBody>
      </p:sp>
      <p:sp>
        <p:nvSpPr>
          <p:cNvPr id="13" name="Rectangle 6"/>
          <p:cNvSpPr>
            <a:spLocks noChangeArrowheads="1"/>
          </p:cNvSpPr>
          <p:nvPr/>
        </p:nvSpPr>
        <p:spPr bwMode="auto">
          <a:xfrm>
            <a:off x="990600" y="2526774"/>
            <a:ext cx="7315200" cy="2862322"/>
          </a:xfrm>
          <a:prstGeom prst="rect">
            <a:avLst/>
          </a:prstGeom>
          <a:noFill/>
          <a:ln w="9525" algn="ctr">
            <a:noFill/>
            <a:miter lim="800000"/>
            <a:headEnd/>
            <a:tailEnd/>
          </a:ln>
          <a:effectLst/>
        </p:spPr>
        <p:txBody>
          <a:bodyPr>
            <a:spAutoFit/>
          </a:bodyPr>
          <a:lstStyle/>
          <a:p>
            <a:pPr marL="341313" eaLnBrk="0" hangingPunct="0">
              <a:spcBef>
                <a:spcPts val="600"/>
              </a:spcBef>
              <a:spcAft>
                <a:spcPts val="600"/>
              </a:spcAft>
              <a:defRPr/>
            </a:pPr>
            <a:r>
              <a:rPr lang="en-US" sz="1900" dirty="0" smtClean="0">
                <a:solidFill>
                  <a:schemeClr val="accent1">
                    <a:lumMod val="20000"/>
                    <a:lumOff val="80000"/>
                  </a:schemeClr>
                </a:solidFill>
                <a:effectLst>
                  <a:outerShdw blurRad="38100" dist="38100" dir="2700000" algn="tl">
                    <a:srgbClr val="000000">
                      <a:alpha val="43137"/>
                    </a:srgbClr>
                  </a:outerShdw>
                </a:effectLst>
                <a:latin typeface="Corbel" pitchFamily="34" charset="0"/>
              </a:rPr>
              <a:t>Laertes is giving his sister Ophelia some brotherly advice before he returns to France. He tells her to view Hamlet's advances with caution in order to stay out of danger.  </a:t>
            </a:r>
          </a:p>
          <a:p>
            <a:pPr marL="341313" eaLnBrk="0" hangingPunct="0">
              <a:spcBef>
                <a:spcPts val="600"/>
              </a:spcBef>
              <a:spcAft>
                <a:spcPts val="600"/>
              </a:spcAft>
              <a:defRPr/>
            </a:pPr>
            <a:r>
              <a:rPr lang="en-US" sz="1900" dirty="0" smtClean="0">
                <a:solidFill>
                  <a:schemeClr val="accent1">
                    <a:lumMod val="20000"/>
                    <a:lumOff val="80000"/>
                  </a:schemeClr>
                </a:solidFill>
                <a:effectLst>
                  <a:outerShdw blurRad="38100" dist="38100" dir="2700000" algn="tl">
                    <a:srgbClr val="000000">
                      <a:alpha val="43137"/>
                    </a:srgbClr>
                  </a:outerShdw>
                </a:effectLst>
                <a:latin typeface="Corbel" pitchFamily="34" charset="0"/>
              </a:rPr>
              <a:t>He believes Hamlet is sincere now, but because of his social position, may not be free to choose his bride.  He warns Ophelia to consider what would happen if she "lost her honor" to Hamlet and was then rejected by him.</a:t>
            </a:r>
          </a:p>
          <a:p>
            <a:pPr marL="341313" eaLnBrk="0" hangingPunct="0">
              <a:spcBef>
                <a:spcPct val="25000"/>
              </a:spcBef>
              <a:spcAft>
                <a:spcPct val="25000"/>
              </a:spcAft>
              <a:defRPr/>
            </a:pPr>
            <a:r>
              <a:rPr lang="en-US" sz="2000" dirty="0" smtClean="0">
                <a:solidFill>
                  <a:srgbClr val="FFFF66"/>
                </a:solidFill>
                <a:effectLst>
                  <a:outerShdw blurRad="38100" dist="38100" dir="2700000" algn="tl">
                    <a:srgbClr val="000000"/>
                  </a:outerShdw>
                </a:effectLst>
                <a:latin typeface="Corbel" pitchFamily="34" charset="0"/>
              </a:rPr>
              <a:t>  </a:t>
            </a:r>
          </a:p>
        </p:txBody>
      </p:sp>
      <p:sp>
        <p:nvSpPr>
          <p:cNvPr id="14" name="Text Box 10"/>
          <p:cNvSpPr txBox="1">
            <a:spLocks noChangeArrowheads="1"/>
          </p:cNvSpPr>
          <p:nvPr/>
        </p:nvSpPr>
        <p:spPr bwMode="auto">
          <a:xfrm>
            <a:off x="4106862" y="6172200"/>
            <a:ext cx="1560620" cy="369332"/>
          </a:xfrm>
          <a:prstGeom prst="rect">
            <a:avLst/>
          </a:prstGeom>
          <a:noFill/>
          <a:ln w="9525">
            <a:noFill/>
            <a:miter lim="800000"/>
            <a:headEnd/>
            <a:tailEnd/>
          </a:ln>
        </p:spPr>
        <p:txBody>
          <a:bodyPr wrap="none">
            <a:spAutoFit/>
          </a:bodyPr>
          <a:lstStyle/>
          <a:p>
            <a:pPr eaLnBrk="0" hangingPunct="0"/>
            <a:r>
              <a:rPr lang="en-US" dirty="0">
                <a:latin typeface="Corbel" pitchFamily="34" charset="0"/>
              </a:rPr>
              <a:t>Next Question</a:t>
            </a:r>
          </a:p>
        </p:txBody>
      </p:sp>
      <p:sp>
        <p:nvSpPr>
          <p:cNvPr id="21" name="Text Box 4"/>
          <p:cNvSpPr txBox="1">
            <a:spLocks noChangeArrowheads="1"/>
          </p:cNvSpPr>
          <p:nvPr/>
        </p:nvSpPr>
        <p:spPr bwMode="auto">
          <a:xfrm>
            <a:off x="7467600" y="6172200"/>
            <a:ext cx="1255472" cy="369332"/>
          </a:xfrm>
          <a:prstGeom prst="rect">
            <a:avLst/>
          </a:prstGeom>
          <a:noFill/>
          <a:ln w="9525">
            <a:noFill/>
            <a:miter lim="800000"/>
            <a:headEnd/>
            <a:tailEnd/>
          </a:ln>
        </p:spPr>
        <p:txBody>
          <a:bodyPr wrap="none">
            <a:spAutoFit/>
          </a:bodyPr>
          <a:lstStyle/>
          <a:p>
            <a:r>
              <a:rPr lang="en-US" dirty="0">
                <a:latin typeface="Corbel" pitchFamily="34" charset="0"/>
                <a:hlinkClick r:id="rId3" action="ppaction://hlinksldjump"/>
              </a:rPr>
              <a:t>Main Menu</a:t>
            </a:r>
            <a:endParaRPr lang="en-US" dirty="0">
              <a:latin typeface="Corbel" pitchFamily="34" charset="0"/>
            </a:endParaRPr>
          </a:p>
        </p:txBody>
      </p:sp>
      <p:sp>
        <p:nvSpPr>
          <p:cNvPr id="9" name="Text Box 6"/>
          <p:cNvSpPr txBox="1">
            <a:spLocks noChangeArrowheads="1"/>
          </p:cNvSpPr>
          <p:nvPr/>
        </p:nvSpPr>
        <p:spPr bwMode="auto">
          <a:xfrm>
            <a:off x="411163" y="6172200"/>
            <a:ext cx="1631152" cy="369332"/>
          </a:xfrm>
          <a:prstGeom prst="rect">
            <a:avLst/>
          </a:prstGeom>
          <a:noFill/>
          <a:ln w="9525">
            <a:noFill/>
            <a:miter lim="800000"/>
            <a:headEnd/>
            <a:tailEnd/>
          </a:ln>
        </p:spPr>
        <p:txBody>
          <a:bodyPr wrap="none">
            <a:spAutoFit/>
          </a:bodyPr>
          <a:lstStyle/>
          <a:p>
            <a:pPr eaLnBrk="0" hangingPunct="0"/>
            <a:r>
              <a:rPr lang="en-US" dirty="0" smtClean="0">
                <a:latin typeface="Corbel" pitchFamily="34" charset="0"/>
                <a:hlinkClick r:id="rId4" action="ppaction://hlinksldjump"/>
              </a:rPr>
              <a:t>Hamlet Quotes</a:t>
            </a:r>
            <a:endParaRPr lang="en-US" dirty="0">
              <a:latin typeface="Corbel" pitchFamily="34"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defRPr/>
            </a:pPr>
            <a:r>
              <a:rPr lang="en-US" i="1" dirty="0" smtClean="0"/>
              <a:t>Hamlet </a:t>
            </a:r>
            <a:r>
              <a:rPr lang="en-US" dirty="0" smtClean="0"/>
              <a:t>Characters</a:t>
            </a:r>
          </a:p>
        </p:txBody>
      </p:sp>
      <p:sp>
        <p:nvSpPr>
          <p:cNvPr id="9220" name="Text Box 4"/>
          <p:cNvSpPr txBox="1">
            <a:spLocks noChangeArrowheads="1"/>
          </p:cNvSpPr>
          <p:nvPr/>
        </p:nvSpPr>
        <p:spPr bwMode="auto">
          <a:xfrm>
            <a:off x="7239000" y="6172200"/>
            <a:ext cx="1290738" cy="369332"/>
          </a:xfrm>
          <a:prstGeom prst="rect">
            <a:avLst/>
          </a:prstGeom>
          <a:noFill/>
          <a:ln w="9525">
            <a:noFill/>
            <a:miter lim="800000"/>
            <a:headEnd/>
            <a:tailEnd/>
          </a:ln>
        </p:spPr>
        <p:txBody>
          <a:bodyPr wrap="none">
            <a:spAutoFit/>
          </a:bodyPr>
          <a:lstStyle/>
          <a:p>
            <a:r>
              <a:rPr lang="en-US" dirty="0" smtClean="0">
                <a:latin typeface="Corbel" pitchFamily="34" charset="0"/>
                <a:hlinkClick r:id="rId3" action="ppaction://hlinksldjump"/>
              </a:rPr>
              <a:t>Main Menu</a:t>
            </a:r>
            <a:endParaRPr lang="en-US" dirty="0">
              <a:latin typeface="Corbel" pitchFamily="34" charset="0"/>
            </a:endParaRPr>
          </a:p>
        </p:txBody>
      </p:sp>
      <p:graphicFrame>
        <p:nvGraphicFramePr>
          <p:cNvPr id="5" name="Diagram 4"/>
          <p:cNvGraphicFramePr/>
          <p:nvPr>
            <p:extLst>
              <p:ext uri="{D42A27DB-BD31-4B8C-83A1-F6EECF244321}">
                <p14:modId xmlns:p14="http://schemas.microsoft.com/office/powerpoint/2010/main" val="3655912042"/>
              </p:ext>
            </p:extLst>
          </p:nvPr>
        </p:nvGraphicFramePr>
        <p:xfrm>
          <a:off x="1143000" y="1447800"/>
          <a:ext cx="3124200"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p:cNvGraphicFramePr/>
          <p:nvPr>
            <p:extLst>
              <p:ext uri="{D42A27DB-BD31-4B8C-83A1-F6EECF244321}">
                <p14:modId xmlns:p14="http://schemas.microsoft.com/office/powerpoint/2010/main" val="1896644225"/>
              </p:ext>
            </p:extLst>
          </p:nvPr>
        </p:nvGraphicFramePr>
        <p:xfrm>
          <a:off x="4724400" y="1447800"/>
          <a:ext cx="3124200" cy="4495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defRPr/>
            </a:pPr>
            <a:r>
              <a:rPr lang="en-US" dirty="0" smtClean="0"/>
              <a:t>Hamlet</a:t>
            </a:r>
          </a:p>
        </p:txBody>
      </p:sp>
      <p:graphicFrame>
        <p:nvGraphicFramePr>
          <p:cNvPr id="5" name="Diagram 4"/>
          <p:cNvGraphicFramePr/>
          <p:nvPr>
            <p:extLst>
              <p:ext uri="{D42A27DB-BD31-4B8C-83A1-F6EECF244321}">
                <p14:modId xmlns:p14="http://schemas.microsoft.com/office/powerpoint/2010/main" val="3145973648"/>
              </p:ext>
            </p:extLst>
          </p:nvPr>
        </p:nvGraphicFramePr>
        <p:xfrm>
          <a:off x="2362200" y="1447800"/>
          <a:ext cx="4648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Box 4"/>
          <p:cNvSpPr txBox="1">
            <a:spLocks noChangeArrowheads="1"/>
          </p:cNvSpPr>
          <p:nvPr/>
        </p:nvSpPr>
        <p:spPr bwMode="auto">
          <a:xfrm>
            <a:off x="7239000" y="6172200"/>
            <a:ext cx="1290738" cy="369332"/>
          </a:xfrm>
          <a:prstGeom prst="rect">
            <a:avLst/>
          </a:prstGeom>
          <a:noFill/>
          <a:ln w="9525">
            <a:noFill/>
            <a:miter lim="800000"/>
            <a:headEnd/>
            <a:tailEnd/>
          </a:ln>
        </p:spPr>
        <p:txBody>
          <a:bodyPr wrap="none">
            <a:spAutoFit/>
          </a:bodyPr>
          <a:lstStyle/>
          <a:p>
            <a:r>
              <a:rPr lang="en-US" dirty="0" smtClean="0">
                <a:latin typeface="Corbel" pitchFamily="34" charset="0"/>
                <a:hlinkClick r:id="rId8" action="ppaction://hlinksldjump"/>
              </a:rPr>
              <a:t>Main Menu</a:t>
            </a:r>
            <a:endParaRPr lang="en-US" dirty="0">
              <a:latin typeface="Corbel" pitchFamily="34" charset="0"/>
            </a:endParaRPr>
          </a:p>
        </p:txBody>
      </p:sp>
      <p:sp>
        <p:nvSpPr>
          <p:cNvPr id="7" name="Text Box 7"/>
          <p:cNvSpPr txBox="1">
            <a:spLocks noChangeArrowheads="1"/>
          </p:cNvSpPr>
          <p:nvPr/>
        </p:nvSpPr>
        <p:spPr bwMode="auto">
          <a:xfrm>
            <a:off x="741318" y="6172200"/>
            <a:ext cx="1249701" cy="369332"/>
          </a:xfrm>
          <a:prstGeom prst="rect">
            <a:avLst/>
          </a:prstGeom>
          <a:noFill/>
          <a:ln w="9525">
            <a:noFill/>
            <a:miter lim="800000"/>
            <a:headEnd/>
            <a:tailEnd/>
          </a:ln>
        </p:spPr>
        <p:txBody>
          <a:bodyPr wrap="none">
            <a:spAutoFit/>
          </a:bodyPr>
          <a:lstStyle/>
          <a:p>
            <a:r>
              <a:rPr lang="en-US" dirty="0" smtClean="0">
                <a:latin typeface="Corbel" pitchFamily="34" charset="0"/>
                <a:hlinkClick r:id="rId9" action="ppaction://hlinksldjump"/>
              </a:rPr>
              <a:t>Characters</a:t>
            </a:r>
            <a:endParaRPr lang="en-US" dirty="0">
              <a:latin typeface="Corbel" pitchFamily="34" charset="0"/>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Hamlet’s Delay</a:t>
            </a:r>
            <a:endParaRPr lang="en-US" dirty="0"/>
          </a:p>
        </p:txBody>
      </p:sp>
      <p:sp>
        <p:nvSpPr>
          <p:cNvPr id="2" name="Content Placeholder 1"/>
          <p:cNvSpPr>
            <a:spLocks noGrp="1"/>
          </p:cNvSpPr>
          <p:nvPr>
            <p:ph idx="1"/>
          </p:nvPr>
        </p:nvSpPr>
        <p:spPr>
          <a:xfrm>
            <a:off x="457200" y="1447800"/>
            <a:ext cx="5105400" cy="4343400"/>
          </a:xfrm>
        </p:spPr>
        <p:txBody>
          <a:bodyPr>
            <a:normAutofit lnSpcReduction="10000"/>
          </a:bodyPr>
          <a:lstStyle/>
          <a:p>
            <a:pPr>
              <a:spcBef>
                <a:spcPts val="600"/>
              </a:spcBef>
              <a:spcAft>
                <a:spcPts val="600"/>
              </a:spcAft>
            </a:pPr>
            <a:r>
              <a:rPr lang="en-US" sz="2000" dirty="0" smtClean="0"/>
              <a:t>Does Hamlet delay?  There are two theories:</a:t>
            </a:r>
          </a:p>
          <a:p>
            <a:pPr marL="914400" lvl="1" indent="-457200">
              <a:spcBef>
                <a:spcPts val="600"/>
              </a:spcBef>
              <a:spcAft>
                <a:spcPts val="600"/>
              </a:spcAft>
              <a:buFont typeface="+mj-lt"/>
              <a:buAutoNum type="arabicPeriod"/>
            </a:pPr>
            <a:r>
              <a:rPr lang="en-US" sz="1800" dirty="0" smtClean="0"/>
              <a:t>Hamlet does not delay.  He acts as soon as he is convinced of Claudius’s guilt and the situation presents itself.</a:t>
            </a:r>
          </a:p>
          <a:p>
            <a:pPr marL="914400" lvl="1" indent="-457200">
              <a:spcBef>
                <a:spcPts val="600"/>
              </a:spcBef>
              <a:spcAft>
                <a:spcPts val="600"/>
              </a:spcAft>
              <a:buFont typeface="+mj-lt"/>
              <a:buAutoNum type="arabicPeriod"/>
            </a:pPr>
            <a:r>
              <a:rPr lang="en-US" sz="1800" dirty="0" smtClean="0"/>
              <a:t>Hamlet does delay.  He has several opportunities to kill the king before the final act, and he berates himself several times as a coward who is afraid to act.</a:t>
            </a:r>
          </a:p>
          <a:p>
            <a:pPr>
              <a:spcBef>
                <a:spcPts val="600"/>
              </a:spcBef>
              <a:spcAft>
                <a:spcPts val="600"/>
              </a:spcAft>
            </a:pPr>
            <a:r>
              <a:rPr lang="en-US" sz="2000" dirty="0" smtClean="0"/>
              <a:t>After Hamlet hears the ghost’s story in Act I, he vows:</a:t>
            </a:r>
          </a:p>
          <a:p>
            <a:pPr marL="914400" lvl="1" indent="0">
              <a:spcBef>
                <a:spcPts val="600"/>
              </a:spcBef>
              <a:spcAft>
                <a:spcPts val="600"/>
              </a:spcAft>
              <a:buNone/>
            </a:pPr>
            <a:r>
              <a:rPr lang="en-US" sz="1800" dirty="0" smtClean="0">
                <a:solidFill>
                  <a:schemeClr val="accent3">
                    <a:lumMod val="60000"/>
                    <a:lumOff val="40000"/>
                  </a:schemeClr>
                </a:solidFill>
              </a:rPr>
              <a:t> …that I, with wings as swift</a:t>
            </a:r>
            <a:br>
              <a:rPr lang="en-US" sz="1800" dirty="0" smtClean="0">
                <a:solidFill>
                  <a:schemeClr val="accent3">
                    <a:lumMod val="60000"/>
                    <a:lumOff val="40000"/>
                  </a:schemeClr>
                </a:solidFill>
              </a:rPr>
            </a:br>
            <a:r>
              <a:rPr lang="en-US" sz="1800" dirty="0" smtClean="0">
                <a:solidFill>
                  <a:schemeClr val="accent3">
                    <a:lumMod val="60000"/>
                    <a:lumOff val="40000"/>
                  </a:schemeClr>
                </a:solidFill>
              </a:rPr>
              <a:t>As meditation or the thoughts of love</a:t>
            </a:r>
            <a:br>
              <a:rPr lang="en-US" sz="1800" dirty="0" smtClean="0">
                <a:solidFill>
                  <a:schemeClr val="accent3">
                    <a:lumMod val="60000"/>
                    <a:lumOff val="40000"/>
                  </a:schemeClr>
                </a:solidFill>
              </a:rPr>
            </a:br>
            <a:r>
              <a:rPr lang="en-US" sz="1800" dirty="0" smtClean="0">
                <a:solidFill>
                  <a:schemeClr val="accent3">
                    <a:lumMod val="60000"/>
                    <a:lumOff val="40000"/>
                  </a:schemeClr>
                </a:solidFill>
              </a:rPr>
              <a:t>May sweep to my revenge.  (I, 5)</a:t>
            </a:r>
          </a:p>
        </p:txBody>
      </p:sp>
      <p:sp>
        <p:nvSpPr>
          <p:cNvPr id="9" name="Text Box 7"/>
          <p:cNvSpPr txBox="1">
            <a:spLocks noChangeArrowheads="1"/>
          </p:cNvSpPr>
          <p:nvPr/>
        </p:nvSpPr>
        <p:spPr bwMode="auto">
          <a:xfrm>
            <a:off x="533400" y="6172200"/>
            <a:ext cx="1249701" cy="369332"/>
          </a:xfrm>
          <a:prstGeom prst="rect">
            <a:avLst/>
          </a:prstGeom>
          <a:noFill/>
          <a:ln w="9525">
            <a:noFill/>
            <a:miter lim="800000"/>
            <a:headEnd/>
            <a:tailEnd/>
          </a:ln>
        </p:spPr>
        <p:txBody>
          <a:bodyPr wrap="none">
            <a:spAutoFit/>
          </a:bodyPr>
          <a:lstStyle/>
          <a:p>
            <a:r>
              <a:rPr lang="en-US" dirty="0" smtClean="0">
                <a:latin typeface="Corbel" pitchFamily="34" charset="0"/>
                <a:hlinkClick r:id="rId2" action="ppaction://hlinksldjump"/>
              </a:rPr>
              <a:t>Characters</a:t>
            </a:r>
            <a:endParaRPr lang="en-US" dirty="0">
              <a:latin typeface="Corbel" pitchFamily="34" charset="0"/>
            </a:endParaRPr>
          </a:p>
        </p:txBody>
      </p:sp>
      <p:sp>
        <p:nvSpPr>
          <p:cNvPr id="10" name="TextBox 9"/>
          <p:cNvSpPr txBox="1"/>
          <p:nvPr/>
        </p:nvSpPr>
        <p:spPr>
          <a:xfrm>
            <a:off x="4126205" y="6172200"/>
            <a:ext cx="891591" cy="369332"/>
          </a:xfrm>
          <a:prstGeom prst="rect">
            <a:avLst/>
          </a:prstGeom>
          <a:noFill/>
          <a:ln w="9525">
            <a:noFill/>
            <a:miter lim="800000"/>
            <a:headEnd/>
            <a:tailEnd/>
          </a:ln>
        </p:spPr>
        <p:txBody>
          <a:bodyPr wrap="none">
            <a:spAutoFit/>
          </a:bodyPr>
          <a:lstStyle/>
          <a:p>
            <a:r>
              <a:rPr lang="en-US" dirty="0" smtClean="0">
                <a:latin typeface="Corbel" pitchFamily="34" charset="0"/>
                <a:hlinkClick r:id="rId3" action="ppaction://hlinksldjump"/>
              </a:rPr>
              <a:t>Hamlet</a:t>
            </a:r>
            <a:endParaRPr lang="en-US" dirty="0" smtClean="0">
              <a:latin typeface="Corbel" pitchFamily="34" charset="0"/>
              <a:hlinkClick r:id="rId2" action="ppaction://hlinksldjump"/>
            </a:endParaRPr>
          </a:p>
        </p:txBody>
      </p:sp>
      <p:sp>
        <p:nvSpPr>
          <p:cNvPr id="11" name="Text Box 4"/>
          <p:cNvSpPr txBox="1">
            <a:spLocks noChangeArrowheads="1"/>
          </p:cNvSpPr>
          <p:nvPr/>
        </p:nvSpPr>
        <p:spPr bwMode="auto">
          <a:xfrm>
            <a:off x="7467600" y="6172200"/>
            <a:ext cx="1255472" cy="369332"/>
          </a:xfrm>
          <a:prstGeom prst="rect">
            <a:avLst/>
          </a:prstGeom>
          <a:noFill/>
          <a:ln w="9525">
            <a:noFill/>
            <a:miter lim="800000"/>
            <a:headEnd/>
            <a:tailEnd/>
          </a:ln>
        </p:spPr>
        <p:txBody>
          <a:bodyPr wrap="none">
            <a:spAutoFit/>
          </a:bodyPr>
          <a:lstStyle/>
          <a:p>
            <a:r>
              <a:rPr lang="en-US" dirty="0">
                <a:latin typeface="Corbel" pitchFamily="34" charset="0"/>
                <a:hlinkClick r:id="rId4" action="ppaction://hlinksldjump"/>
              </a:rPr>
              <a:t>Main Menu</a:t>
            </a:r>
            <a:endParaRPr lang="en-US" dirty="0">
              <a:latin typeface="Corbel" pitchFamily="34" charset="0"/>
            </a:endParaRPr>
          </a:p>
        </p:txBody>
      </p:sp>
      <p:sp>
        <p:nvSpPr>
          <p:cNvPr id="12" name="Text Box 7"/>
          <p:cNvSpPr txBox="1">
            <a:spLocks noChangeArrowheads="1"/>
          </p:cNvSpPr>
          <p:nvPr/>
        </p:nvSpPr>
        <p:spPr bwMode="auto">
          <a:xfrm>
            <a:off x="6740260" y="6172200"/>
            <a:ext cx="651140" cy="369332"/>
          </a:xfrm>
          <a:prstGeom prst="rect">
            <a:avLst/>
          </a:prstGeom>
          <a:noFill/>
          <a:ln w="9525">
            <a:noFill/>
            <a:miter lim="800000"/>
            <a:headEnd/>
            <a:tailEnd/>
          </a:ln>
        </p:spPr>
        <p:txBody>
          <a:bodyPr wrap="none">
            <a:spAutoFit/>
          </a:bodyPr>
          <a:lstStyle/>
          <a:p>
            <a:r>
              <a:rPr lang="en-US" dirty="0" smtClean="0">
                <a:latin typeface="Corbel" pitchFamily="34" charset="0"/>
                <a:hlinkClick r:id="" action="ppaction://hlinkshowjump?jump=nextslide"/>
              </a:rPr>
              <a:t>Next</a:t>
            </a:r>
            <a:endParaRPr lang="en-US" dirty="0">
              <a:latin typeface="Corbel" pitchFamily="34" charset="0"/>
            </a:endParaRPr>
          </a:p>
        </p:txBody>
      </p:sp>
      <p:grpSp>
        <p:nvGrpSpPr>
          <p:cNvPr id="14" name="Group 13"/>
          <p:cNvGrpSpPr/>
          <p:nvPr/>
        </p:nvGrpSpPr>
        <p:grpSpPr>
          <a:xfrm>
            <a:off x="5791200" y="1600200"/>
            <a:ext cx="2895600" cy="4010799"/>
            <a:chOff x="5791200" y="1447800"/>
            <a:chExt cx="2895600" cy="4010799"/>
          </a:xfrm>
        </p:grpSpPr>
        <p:pic>
          <p:nvPicPr>
            <p:cNvPr id="15" name="Picture 14" descr="444px-John_Barrymore_Hamlet_1922.jpg"/>
            <p:cNvPicPr>
              <a:picLocks noChangeAspect="1"/>
            </p:cNvPicPr>
            <p:nvPr/>
          </p:nvPicPr>
          <p:blipFill>
            <a:blip r:embed="rId5" cstate="screen"/>
            <a:stretch>
              <a:fillRect/>
            </a:stretch>
          </p:blipFill>
          <p:spPr>
            <a:xfrm>
              <a:off x="5791200" y="1447800"/>
              <a:ext cx="2883877" cy="3657600"/>
            </a:xfrm>
            <a:prstGeom prst="rect">
              <a:avLst/>
            </a:prstGeom>
            <a:ln>
              <a:solidFill>
                <a:schemeClr val="accent1"/>
              </a:solidFill>
            </a:ln>
          </p:spPr>
        </p:pic>
        <p:sp>
          <p:nvSpPr>
            <p:cNvPr id="16" name="TextBox 15"/>
            <p:cNvSpPr txBox="1"/>
            <p:nvPr/>
          </p:nvSpPr>
          <p:spPr>
            <a:xfrm>
              <a:off x="5791200" y="5181600"/>
              <a:ext cx="2895600" cy="276999"/>
            </a:xfrm>
            <a:prstGeom prst="rect">
              <a:avLst/>
            </a:prstGeom>
            <a:noFill/>
          </p:spPr>
          <p:txBody>
            <a:bodyPr wrap="square" rtlCol="0">
              <a:spAutoFit/>
            </a:bodyPr>
            <a:lstStyle/>
            <a:p>
              <a:pPr algn="ctr"/>
              <a:r>
                <a:rPr lang="en-US" sz="1200" dirty="0" smtClean="0">
                  <a:latin typeface="Corbel" pitchFamily="34" charset="0"/>
                </a:rPr>
                <a:t>John Barrymore as Hamlet, 1922</a:t>
              </a:r>
              <a:endParaRPr lang="en-US" sz="1200" dirty="0">
                <a:latin typeface="Corbel" pitchFamily="34" charset="0"/>
              </a:endParaRPr>
            </a:p>
          </p:txBody>
        </p:sp>
      </p:gr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Hamlet’s Delay - 2</a:t>
            </a:r>
            <a:endParaRPr lang="en-US" dirty="0"/>
          </a:p>
        </p:txBody>
      </p:sp>
      <p:sp>
        <p:nvSpPr>
          <p:cNvPr id="2" name="Content Placeholder 1"/>
          <p:cNvSpPr>
            <a:spLocks noGrp="1"/>
          </p:cNvSpPr>
          <p:nvPr>
            <p:ph idx="1"/>
          </p:nvPr>
        </p:nvSpPr>
        <p:spPr>
          <a:xfrm>
            <a:off x="457200" y="1447800"/>
            <a:ext cx="8229600" cy="4495800"/>
          </a:xfrm>
        </p:spPr>
        <p:txBody>
          <a:bodyPr>
            <a:normAutofit lnSpcReduction="10000"/>
          </a:bodyPr>
          <a:lstStyle/>
          <a:p>
            <a:pPr marL="548640" lvl="1" indent="-411480">
              <a:spcBef>
                <a:spcPts val="600"/>
              </a:spcBef>
              <a:spcAft>
                <a:spcPts val="600"/>
              </a:spcAft>
              <a:buClr>
                <a:schemeClr val="tx1">
                  <a:shade val="95000"/>
                </a:schemeClr>
              </a:buClr>
              <a:buSzPct val="65000"/>
              <a:buFont typeface="Wingdings 2"/>
              <a:buChar char=""/>
            </a:pPr>
            <a:r>
              <a:rPr lang="en-US" sz="2000" dirty="0" smtClean="0">
                <a:solidFill>
                  <a:schemeClr val="accent1"/>
                </a:solidFill>
              </a:rPr>
              <a:t>In Act III, Hamlet reacts strongly to the player’s performance of Queen Hecuba’s grief for her murdered husband.</a:t>
            </a:r>
          </a:p>
          <a:p>
            <a:pPr marL="813816" lvl="2" indent="-411480">
              <a:spcBef>
                <a:spcPts val="600"/>
              </a:spcBef>
              <a:spcAft>
                <a:spcPts val="600"/>
              </a:spcAft>
              <a:buClr>
                <a:schemeClr val="tx1">
                  <a:shade val="95000"/>
                </a:schemeClr>
              </a:buClr>
              <a:buSzPct val="65000"/>
              <a:buFont typeface="Wingdings 2"/>
              <a:buChar char=""/>
            </a:pPr>
            <a:r>
              <a:rPr lang="en-US" sz="1800" dirty="0" smtClean="0"/>
              <a:t>He compares the player’s theatrical grief to his own situation.</a:t>
            </a:r>
          </a:p>
          <a:p>
            <a:pPr marL="813816" lvl="2" indent="-411480">
              <a:spcBef>
                <a:spcPts val="600"/>
              </a:spcBef>
              <a:spcAft>
                <a:spcPts val="600"/>
              </a:spcAft>
              <a:buClr>
                <a:schemeClr val="tx1">
                  <a:shade val="95000"/>
                </a:schemeClr>
              </a:buClr>
              <a:buSzPct val="65000"/>
              <a:buFont typeface="Wingdings 2"/>
              <a:buChar char=""/>
            </a:pPr>
            <a:r>
              <a:rPr lang="en-US" sz="1800" dirty="0" smtClean="0">
                <a:solidFill>
                  <a:schemeClr val="accent3">
                    <a:lumMod val="60000"/>
                    <a:lumOff val="40000"/>
                  </a:schemeClr>
                </a:solidFill>
              </a:rPr>
              <a:t>O, vengeance! / Why, what an ass am I!  (II, 2)</a:t>
            </a:r>
          </a:p>
          <a:p>
            <a:pPr marL="813816" lvl="2" indent="-411480">
              <a:spcBef>
                <a:spcPts val="600"/>
              </a:spcBef>
              <a:spcAft>
                <a:spcPts val="600"/>
              </a:spcAft>
              <a:buClr>
                <a:schemeClr val="tx1">
                  <a:shade val="95000"/>
                </a:schemeClr>
              </a:buClr>
              <a:buSzPct val="65000"/>
              <a:buFont typeface="Wingdings 2"/>
              <a:buChar char=""/>
            </a:pPr>
            <a:r>
              <a:rPr lang="en-US" sz="1800" dirty="0" smtClean="0"/>
              <a:t>However, after this scene, Hamlet further delays by deciding to find out whether the ghost was telling the truth about the murder, for the first time expressing doubts about the ghost’s story.  </a:t>
            </a:r>
          </a:p>
          <a:p>
            <a:pPr marL="813816" lvl="2" indent="-411480">
              <a:spcBef>
                <a:spcPts val="600"/>
              </a:spcBef>
              <a:spcAft>
                <a:spcPts val="600"/>
              </a:spcAft>
              <a:buClr>
                <a:schemeClr val="tx1">
                  <a:shade val="95000"/>
                </a:schemeClr>
              </a:buClr>
              <a:buSzPct val="65000"/>
              <a:buFont typeface="Wingdings 2"/>
              <a:buChar char=""/>
            </a:pPr>
            <a:r>
              <a:rPr lang="en-US" sz="1800" dirty="0" smtClean="0"/>
              <a:t>Is this a real concern or another delaying tactic?</a:t>
            </a:r>
          </a:p>
          <a:p>
            <a:pPr marL="548640" lvl="1" indent="-411480">
              <a:spcBef>
                <a:spcPts val="600"/>
              </a:spcBef>
              <a:spcAft>
                <a:spcPts val="600"/>
              </a:spcAft>
              <a:buClr>
                <a:schemeClr val="tx1">
                  <a:shade val="95000"/>
                </a:schemeClr>
              </a:buClr>
              <a:buSzPct val="65000"/>
              <a:buFont typeface="Wingdings 2"/>
              <a:buChar char=""/>
            </a:pPr>
            <a:r>
              <a:rPr lang="en-US" sz="2000" dirty="0" smtClean="0">
                <a:solidFill>
                  <a:schemeClr val="accent1"/>
                </a:solidFill>
              </a:rPr>
              <a:t>In his “To be or not to be” soliloquy, Hamlet gives another reason for his delay:  his own conscience.</a:t>
            </a:r>
          </a:p>
          <a:p>
            <a:pPr marL="813816" lvl="2" indent="-411480">
              <a:spcBef>
                <a:spcPts val="600"/>
              </a:spcBef>
              <a:spcAft>
                <a:spcPts val="600"/>
              </a:spcAft>
              <a:buClr>
                <a:schemeClr val="tx1">
                  <a:shade val="95000"/>
                </a:schemeClr>
              </a:buClr>
              <a:buSzPct val="65000"/>
              <a:buFont typeface="Wingdings 2"/>
              <a:buChar char=""/>
            </a:pPr>
            <a:r>
              <a:rPr lang="en-US" sz="1800" dirty="0" smtClean="0">
                <a:solidFill>
                  <a:schemeClr val="accent3">
                    <a:lumMod val="60000"/>
                    <a:lumOff val="40000"/>
                  </a:schemeClr>
                </a:solidFill>
              </a:rPr>
              <a:t>Thus conscience does make cowards of us all; </a:t>
            </a:r>
            <a:br>
              <a:rPr lang="en-US" sz="1800" dirty="0" smtClean="0">
                <a:solidFill>
                  <a:schemeClr val="accent3">
                    <a:lumMod val="60000"/>
                    <a:lumOff val="40000"/>
                  </a:schemeClr>
                </a:solidFill>
              </a:rPr>
            </a:br>
            <a:r>
              <a:rPr lang="en-US" sz="1800" dirty="0" smtClean="0">
                <a:solidFill>
                  <a:schemeClr val="accent3">
                    <a:lumMod val="60000"/>
                    <a:lumOff val="40000"/>
                  </a:schemeClr>
                </a:solidFill>
              </a:rPr>
              <a:t> And thus the native hue of resolution </a:t>
            </a:r>
            <a:br>
              <a:rPr lang="en-US" sz="1800" dirty="0" smtClean="0">
                <a:solidFill>
                  <a:schemeClr val="accent3">
                    <a:lumMod val="60000"/>
                    <a:lumOff val="40000"/>
                  </a:schemeClr>
                </a:solidFill>
              </a:rPr>
            </a:br>
            <a:r>
              <a:rPr lang="en-US" sz="1800" dirty="0" smtClean="0">
                <a:solidFill>
                  <a:schemeClr val="accent3">
                    <a:lumMod val="60000"/>
                    <a:lumOff val="40000"/>
                  </a:schemeClr>
                </a:solidFill>
              </a:rPr>
              <a:t> Is sicklied o'er with the pale cast of thought…  (III, 1)</a:t>
            </a:r>
          </a:p>
        </p:txBody>
      </p:sp>
      <p:sp>
        <p:nvSpPr>
          <p:cNvPr id="7" name="Text Box 4"/>
          <p:cNvSpPr txBox="1">
            <a:spLocks noChangeArrowheads="1"/>
          </p:cNvSpPr>
          <p:nvPr/>
        </p:nvSpPr>
        <p:spPr bwMode="auto">
          <a:xfrm>
            <a:off x="7467600" y="6172200"/>
            <a:ext cx="1255472" cy="369332"/>
          </a:xfrm>
          <a:prstGeom prst="rect">
            <a:avLst/>
          </a:prstGeom>
          <a:noFill/>
          <a:ln w="9525">
            <a:noFill/>
            <a:miter lim="800000"/>
            <a:headEnd/>
            <a:tailEnd/>
          </a:ln>
        </p:spPr>
        <p:txBody>
          <a:bodyPr wrap="none">
            <a:spAutoFit/>
          </a:bodyPr>
          <a:lstStyle/>
          <a:p>
            <a:r>
              <a:rPr lang="en-US" dirty="0">
                <a:latin typeface="Corbel" pitchFamily="34" charset="0"/>
                <a:hlinkClick r:id="rId2" action="ppaction://hlinksldjump"/>
              </a:rPr>
              <a:t>Main Menu</a:t>
            </a:r>
            <a:endParaRPr lang="en-US" dirty="0">
              <a:latin typeface="Corbel" pitchFamily="34" charset="0"/>
            </a:endParaRPr>
          </a:p>
        </p:txBody>
      </p:sp>
      <p:sp>
        <p:nvSpPr>
          <p:cNvPr id="8" name="Text Box 7"/>
          <p:cNvSpPr txBox="1">
            <a:spLocks noChangeArrowheads="1"/>
          </p:cNvSpPr>
          <p:nvPr/>
        </p:nvSpPr>
        <p:spPr bwMode="auto">
          <a:xfrm>
            <a:off x="6172200" y="6172200"/>
            <a:ext cx="651140" cy="369332"/>
          </a:xfrm>
          <a:prstGeom prst="rect">
            <a:avLst/>
          </a:prstGeom>
          <a:noFill/>
          <a:ln w="9525">
            <a:noFill/>
            <a:miter lim="800000"/>
            <a:headEnd/>
            <a:tailEnd/>
          </a:ln>
        </p:spPr>
        <p:txBody>
          <a:bodyPr wrap="none">
            <a:spAutoFit/>
          </a:bodyPr>
          <a:lstStyle/>
          <a:p>
            <a:r>
              <a:rPr lang="en-US" dirty="0" smtClean="0">
                <a:latin typeface="Corbel" pitchFamily="34" charset="0"/>
                <a:hlinkClick r:id="" action="ppaction://hlinkshowjump?jump=nextslide"/>
              </a:rPr>
              <a:t>Next</a:t>
            </a:r>
            <a:endParaRPr lang="en-US" dirty="0">
              <a:latin typeface="Corbel" pitchFamily="34" charset="0"/>
            </a:endParaRPr>
          </a:p>
        </p:txBody>
      </p:sp>
      <p:sp>
        <p:nvSpPr>
          <p:cNvPr id="9" name="Text Box 7"/>
          <p:cNvSpPr txBox="1">
            <a:spLocks noChangeArrowheads="1"/>
          </p:cNvSpPr>
          <p:nvPr/>
        </p:nvSpPr>
        <p:spPr bwMode="auto">
          <a:xfrm>
            <a:off x="533400" y="6172200"/>
            <a:ext cx="1249701" cy="369332"/>
          </a:xfrm>
          <a:prstGeom prst="rect">
            <a:avLst/>
          </a:prstGeom>
          <a:noFill/>
          <a:ln w="9525">
            <a:noFill/>
            <a:miter lim="800000"/>
            <a:headEnd/>
            <a:tailEnd/>
          </a:ln>
        </p:spPr>
        <p:txBody>
          <a:bodyPr wrap="none">
            <a:spAutoFit/>
          </a:bodyPr>
          <a:lstStyle/>
          <a:p>
            <a:r>
              <a:rPr lang="en-US" dirty="0" smtClean="0">
                <a:latin typeface="Corbel" pitchFamily="34" charset="0"/>
                <a:hlinkClick r:id="rId3" action="ppaction://hlinksldjump"/>
              </a:rPr>
              <a:t>Characters</a:t>
            </a:r>
            <a:endParaRPr lang="en-US" dirty="0">
              <a:latin typeface="Corbel" pitchFamily="34" charset="0"/>
            </a:endParaRPr>
          </a:p>
        </p:txBody>
      </p:sp>
      <p:sp>
        <p:nvSpPr>
          <p:cNvPr id="10" name="TextBox 9"/>
          <p:cNvSpPr txBox="1"/>
          <p:nvPr/>
        </p:nvSpPr>
        <p:spPr>
          <a:xfrm>
            <a:off x="4126205" y="6172200"/>
            <a:ext cx="891591" cy="369332"/>
          </a:xfrm>
          <a:prstGeom prst="rect">
            <a:avLst/>
          </a:prstGeom>
          <a:noFill/>
          <a:ln w="9525">
            <a:noFill/>
            <a:miter lim="800000"/>
            <a:headEnd/>
            <a:tailEnd/>
          </a:ln>
        </p:spPr>
        <p:txBody>
          <a:bodyPr wrap="none">
            <a:spAutoFit/>
          </a:bodyPr>
          <a:lstStyle/>
          <a:p>
            <a:r>
              <a:rPr lang="en-US" dirty="0" smtClean="0">
                <a:latin typeface="Corbel" pitchFamily="34" charset="0"/>
                <a:hlinkClick r:id="rId4" action="ppaction://hlinksldjump"/>
              </a:rPr>
              <a:t>Hamlet</a:t>
            </a:r>
            <a:endParaRPr lang="en-US" dirty="0" smtClean="0">
              <a:latin typeface="Corbel" pitchFamily="34" charset="0"/>
              <a:hlinkClick r:id="rId3" action="ppaction://hlinksldjump"/>
            </a:endParaRPr>
          </a:p>
        </p:txBody>
      </p:sp>
      <p:sp>
        <p:nvSpPr>
          <p:cNvPr id="11" name="Text Box 7"/>
          <p:cNvSpPr txBox="1">
            <a:spLocks noChangeArrowheads="1"/>
          </p:cNvSpPr>
          <p:nvPr/>
        </p:nvSpPr>
        <p:spPr bwMode="auto">
          <a:xfrm>
            <a:off x="6819666" y="6172200"/>
            <a:ext cx="647934" cy="369332"/>
          </a:xfrm>
          <a:prstGeom prst="rect">
            <a:avLst/>
          </a:prstGeom>
          <a:noFill/>
          <a:ln w="9525">
            <a:noFill/>
            <a:miter lim="800000"/>
            <a:headEnd/>
            <a:tailEnd/>
          </a:ln>
        </p:spPr>
        <p:txBody>
          <a:bodyPr wrap="none">
            <a:spAutoFit/>
          </a:bodyPr>
          <a:lstStyle/>
          <a:p>
            <a:r>
              <a:rPr lang="en-US" dirty="0" smtClean="0">
                <a:latin typeface="Corbel" pitchFamily="34" charset="0"/>
                <a:hlinkClick r:id="" action="ppaction://hlinkshowjump?jump=previousslide"/>
              </a:rPr>
              <a:t>Back</a:t>
            </a:r>
            <a:endParaRPr lang="en-US" dirty="0">
              <a:latin typeface="Corbel" pitchFamily="34"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Hamlet’s Delay - 3</a:t>
            </a:r>
            <a:endParaRPr lang="en-US" dirty="0"/>
          </a:p>
        </p:txBody>
      </p:sp>
      <p:sp>
        <p:nvSpPr>
          <p:cNvPr id="2" name="Content Placeholder 1"/>
          <p:cNvSpPr>
            <a:spLocks noGrp="1"/>
          </p:cNvSpPr>
          <p:nvPr>
            <p:ph idx="1"/>
          </p:nvPr>
        </p:nvSpPr>
        <p:spPr>
          <a:xfrm>
            <a:off x="304800" y="1447800"/>
            <a:ext cx="5562600" cy="4495800"/>
          </a:xfrm>
        </p:spPr>
        <p:txBody>
          <a:bodyPr>
            <a:noAutofit/>
          </a:bodyPr>
          <a:lstStyle/>
          <a:p>
            <a:pPr marL="548640" lvl="1" indent="-411480">
              <a:spcBef>
                <a:spcPts val="300"/>
              </a:spcBef>
              <a:spcAft>
                <a:spcPts val="300"/>
              </a:spcAft>
              <a:buClr>
                <a:schemeClr val="tx1">
                  <a:shade val="95000"/>
                </a:schemeClr>
              </a:buClr>
              <a:buSzPct val="65000"/>
              <a:buFont typeface="Wingdings 2"/>
              <a:buChar char=""/>
            </a:pPr>
            <a:r>
              <a:rPr lang="en-US" sz="1900" dirty="0" smtClean="0">
                <a:solidFill>
                  <a:schemeClr val="accent1"/>
                </a:solidFill>
              </a:rPr>
              <a:t>In III, 3, Hamlet finally has a “golden opportunity” to kill Claudius while he is praying.</a:t>
            </a:r>
          </a:p>
          <a:p>
            <a:pPr marL="813816" lvl="2" indent="-411480">
              <a:spcBef>
                <a:spcPts val="300"/>
              </a:spcBef>
              <a:spcAft>
                <a:spcPts val="300"/>
              </a:spcAft>
              <a:buClr>
                <a:schemeClr val="tx1">
                  <a:shade val="95000"/>
                </a:schemeClr>
              </a:buClr>
              <a:buSzPct val="65000"/>
              <a:buFont typeface="Wingdings 2"/>
              <a:buChar char=""/>
            </a:pPr>
            <a:r>
              <a:rPr lang="en-US" sz="1700" dirty="0" smtClean="0"/>
              <a:t>He is convinced of Claudius’s guilt, and his mood is “murderous.”</a:t>
            </a:r>
          </a:p>
          <a:p>
            <a:pPr marL="813816" lvl="2" indent="-411480">
              <a:spcBef>
                <a:spcPts val="300"/>
              </a:spcBef>
              <a:spcAft>
                <a:spcPts val="300"/>
              </a:spcAft>
              <a:buClr>
                <a:schemeClr val="tx1">
                  <a:shade val="95000"/>
                </a:schemeClr>
              </a:buClr>
              <a:buSzPct val="65000"/>
              <a:buFont typeface="Wingdings 2"/>
              <a:buChar char=""/>
            </a:pPr>
            <a:r>
              <a:rPr lang="en-US" sz="1700" dirty="0" smtClean="0"/>
              <a:t>However, he chooses not to act, afraid that Claudius’s soul will go to Heaven, and decides to wait until he can catch him in a sinful act.</a:t>
            </a:r>
          </a:p>
          <a:p>
            <a:pPr marL="548640" lvl="1" indent="-411480">
              <a:spcBef>
                <a:spcPts val="300"/>
              </a:spcBef>
              <a:spcAft>
                <a:spcPts val="300"/>
              </a:spcAft>
              <a:buClr>
                <a:schemeClr val="tx1">
                  <a:shade val="95000"/>
                </a:schemeClr>
              </a:buClr>
              <a:buSzPct val="65000"/>
              <a:buFont typeface="Wingdings 2"/>
              <a:buChar char=""/>
            </a:pPr>
            <a:r>
              <a:rPr lang="en-US" sz="1900" dirty="0" smtClean="0">
                <a:solidFill>
                  <a:schemeClr val="accent1"/>
                </a:solidFill>
              </a:rPr>
              <a:t>Is Hamlet rationalizing another delay, or is this a legitimate reason?</a:t>
            </a:r>
          </a:p>
          <a:p>
            <a:pPr marL="813816" lvl="2" indent="-411480">
              <a:spcBef>
                <a:spcPts val="300"/>
              </a:spcBef>
              <a:spcAft>
                <a:spcPts val="300"/>
              </a:spcAft>
              <a:buClr>
                <a:schemeClr val="tx1">
                  <a:shade val="95000"/>
                </a:schemeClr>
              </a:buClr>
              <a:buSzPct val="65000"/>
              <a:buFont typeface="Wingdings 2"/>
              <a:buChar char=""/>
            </a:pPr>
            <a:r>
              <a:rPr lang="en-US" sz="1700" dirty="0" smtClean="0"/>
              <a:t>One of the worst aspects of Claudius’s crime is that King Hamlet was killed with no chance to repent his earthly sins.</a:t>
            </a:r>
          </a:p>
          <a:p>
            <a:pPr marL="548640" lvl="1" indent="-411480">
              <a:spcBef>
                <a:spcPts val="300"/>
              </a:spcBef>
              <a:spcAft>
                <a:spcPts val="300"/>
              </a:spcAft>
              <a:buClr>
                <a:schemeClr val="tx1">
                  <a:shade val="95000"/>
                </a:schemeClr>
              </a:buClr>
              <a:buSzPct val="65000"/>
              <a:buFont typeface="Wingdings 2"/>
              <a:buChar char=""/>
            </a:pPr>
            <a:r>
              <a:rPr lang="en-US" sz="1900" dirty="0" smtClean="0">
                <a:solidFill>
                  <a:schemeClr val="accent1"/>
                </a:solidFill>
              </a:rPr>
              <a:t>Contrast Hamlet’s behavior in this scene to his impulsive murder of Polonius in the next scene.</a:t>
            </a:r>
          </a:p>
        </p:txBody>
      </p:sp>
      <p:grpSp>
        <p:nvGrpSpPr>
          <p:cNvPr id="9" name="Group 8"/>
          <p:cNvGrpSpPr/>
          <p:nvPr/>
        </p:nvGrpSpPr>
        <p:grpSpPr>
          <a:xfrm>
            <a:off x="5943601" y="1524000"/>
            <a:ext cx="2895599" cy="4343400"/>
            <a:chOff x="5867400" y="1524000"/>
            <a:chExt cx="2895599" cy="4343400"/>
          </a:xfrm>
        </p:grpSpPr>
        <p:pic>
          <p:nvPicPr>
            <p:cNvPr id="7" name="Picture 6" descr="409px-Claudius_at_Prayer_Hamlet_3-3_Eugene Delacroix_1844.JPG"/>
            <p:cNvPicPr>
              <a:picLocks noChangeAspect="1"/>
            </p:cNvPicPr>
            <p:nvPr/>
          </p:nvPicPr>
          <p:blipFill>
            <a:blip r:embed="rId2" cstate="screen"/>
            <a:stretch>
              <a:fillRect/>
            </a:stretch>
          </p:blipFill>
          <p:spPr>
            <a:xfrm>
              <a:off x="5943600" y="1524000"/>
              <a:ext cx="2750058" cy="4034315"/>
            </a:xfrm>
            <a:prstGeom prst="rect">
              <a:avLst/>
            </a:prstGeom>
            <a:ln>
              <a:solidFill>
                <a:schemeClr val="accent1"/>
              </a:solidFill>
            </a:ln>
          </p:spPr>
        </p:pic>
        <p:sp>
          <p:nvSpPr>
            <p:cNvPr id="8" name="TextBox 7"/>
            <p:cNvSpPr txBox="1"/>
            <p:nvPr/>
          </p:nvSpPr>
          <p:spPr>
            <a:xfrm>
              <a:off x="5867400" y="5590401"/>
              <a:ext cx="2895599" cy="276999"/>
            </a:xfrm>
            <a:prstGeom prst="rect">
              <a:avLst/>
            </a:prstGeom>
            <a:noFill/>
          </p:spPr>
          <p:txBody>
            <a:bodyPr wrap="square" rtlCol="0">
              <a:spAutoFit/>
            </a:bodyPr>
            <a:lstStyle/>
            <a:p>
              <a:r>
                <a:rPr lang="en-US" sz="1200" i="1" dirty="0" smtClean="0">
                  <a:latin typeface="Corbel" pitchFamily="34" charset="0"/>
                </a:rPr>
                <a:t>Claudius at Prayer</a:t>
              </a:r>
              <a:r>
                <a:rPr lang="en-US" sz="1200" dirty="0" smtClean="0">
                  <a:latin typeface="Corbel" pitchFamily="34" charset="0"/>
                </a:rPr>
                <a:t>, Eugene Delacroix, 1844</a:t>
              </a:r>
              <a:endParaRPr lang="en-US" sz="1200" dirty="0">
                <a:latin typeface="Corbel" pitchFamily="34" charset="0"/>
              </a:endParaRPr>
            </a:p>
          </p:txBody>
        </p:sp>
      </p:grpSp>
      <p:sp>
        <p:nvSpPr>
          <p:cNvPr id="12" name="Text Box 7"/>
          <p:cNvSpPr txBox="1">
            <a:spLocks noChangeArrowheads="1"/>
          </p:cNvSpPr>
          <p:nvPr/>
        </p:nvSpPr>
        <p:spPr bwMode="auto">
          <a:xfrm>
            <a:off x="533400" y="6172200"/>
            <a:ext cx="1249701" cy="369332"/>
          </a:xfrm>
          <a:prstGeom prst="rect">
            <a:avLst/>
          </a:prstGeom>
          <a:noFill/>
          <a:ln w="9525">
            <a:noFill/>
            <a:miter lim="800000"/>
            <a:headEnd/>
            <a:tailEnd/>
          </a:ln>
        </p:spPr>
        <p:txBody>
          <a:bodyPr wrap="none">
            <a:spAutoFit/>
          </a:bodyPr>
          <a:lstStyle/>
          <a:p>
            <a:r>
              <a:rPr lang="en-US" dirty="0" smtClean="0">
                <a:latin typeface="Corbel" pitchFamily="34" charset="0"/>
                <a:hlinkClick r:id="rId3" action="ppaction://hlinksldjump"/>
              </a:rPr>
              <a:t>Characters</a:t>
            </a:r>
            <a:endParaRPr lang="en-US" dirty="0">
              <a:latin typeface="Corbel" pitchFamily="34" charset="0"/>
            </a:endParaRPr>
          </a:p>
        </p:txBody>
      </p:sp>
      <p:sp>
        <p:nvSpPr>
          <p:cNvPr id="13" name="TextBox 12"/>
          <p:cNvSpPr txBox="1"/>
          <p:nvPr/>
        </p:nvSpPr>
        <p:spPr>
          <a:xfrm>
            <a:off x="4126205" y="6172200"/>
            <a:ext cx="891591" cy="369332"/>
          </a:xfrm>
          <a:prstGeom prst="rect">
            <a:avLst/>
          </a:prstGeom>
          <a:noFill/>
          <a:ln w="9525">
            <a:noFill/>
            <a:miter lim="800000"/>
            <a:headEnd/>
            <a:tailEnd/>
          </a:ln>
        </p:spPr>
        <p:txBody>
          <a:bodyPr wrap="none">
            <a:spAutoFit/>
          </a:bodyPr>
          <a:lstStyle/>
          <a:p>
            <a:r>
              <a:rPr lang="en-US" dirty="0" smtClean="0">
                <a:latin typeface="Corbel" pitchFamily="34" charset="0"/>
                <a:hlinkClick r:id="rId4" action="ppaction://hlinksldjump"/>
              </a:rPr>
              <a:t>Hamlet</a:t>
            </a:r>
            <a:endParaRPr lang="en-US" dirty="0" smtClean="0">
              <a:latin typeface="Corbel" pitchFamily="34" charset="0"/>
              <a:hlinkClick r:id="rId3" action="ppaction://hlinksldjump"/>
            </a:endParaRPr>
          </a:p>
        </p:txBody>
      </p:sp>
      <p:sp>
        <p:nvSpPr>
          <p:cNvPr id="14" name="Text Box 4"/>
          <p:cNvSpPr txBox="1">
            <a:spLocks noChangeArrowheads="1"/>
          </p:cNvSpPr>
          <p:nvPr/>
        </p:nvSpPr>
        <p:spPr bwMode="auto">
          <a:xfrm>
            <a:off x="7467600" y="6172200"/>
            <a:ext cx="1255472" cy="369332"/>
          </a:xfrm>
          <a:prstGeom prst="rect">
            <a:avLst/>
          </a:prstGeom>
          <a:noFill/>
          <a:ln w="9525">
            <a:noFill/>
            <a:miter lim="800000"/>
            <a:headEnd/>
            <a:tailEnd/>
          </a:ln>
        </p:spPr>
        <p:txBody>
          <a:bodyPr wrap="none">
            <a:spAutoFit/>
          </a:bodyPr>
          <a:lstStyle/>
          <a:p>
            <a:r>
              <a:rPr lang="en-US" dirty="0">
                <a:latin typeface="Corbel" pitchFamily="34" charset="0"/>
                <a:hlinkClick r:id="rId5" action="ppaction://hlinksldjump"/>
              </a:rPr>
              <a:t>Main Menu</a:t>
            </a:r>
            <a:endParaRPr lang="en-US" dirty="0">
              <a:latin typeface="Corbel" pitchFamily="34" charset="0"/>
            </a:endParaRPr>
          </a:p>
        </p:txBody>
      </p:sp>
      <p:sp>
        <p:nvSpPr>
          <p:cNvPr id="15" name="Text Box 7"/>
          <p:cNvSpPr txBox="1">
            <a:spLocks noChangeArrowheads="1"/>
          </p:cNvSpPr>
          <p:nvPr/>
        </p:nvSpPr>
        <p:spPr bwMode="auto">
          <a:xfrm>
            <a:off x="6172200" y="6172200"/>
            <a:ext cx="651140" cy="369332"/>
          </a:xfrm>
          <a:prstGeom prst="rect">
            <a:avLst/>
          </a:prstGeom>
          <a:noFill/>
          <a:ln w="9525">
            <a:noFill/>
            <a:miter lim="800000"/>
            <a:headEnd/>
            <a:tailEnd/>
          </a:ln>
        </p:spPr>
        <p:txBody>
          <a:bodyPr wrap="none">
            <a:spAutoFit/>
          </a:bodyPr>
          <a:lstStyle/>
          <a:p>
            <a:r>
              <a:rPr lang="en-US" dirty="0" smtClean="0">
                <a:latin typeface="Corbel" pitchFamily="34" charset="0"/>
                <a:hlinkClick r:id="" action="ppaction://hlinkshowjump?jump=nextslide"/>
              </a:rPr>
              <a:t>Next</a:t>
            </a:r>
            <a:endParaRPr lang="en-US" dirty="0">
              <a:latin typeface="Corbel" pitchFamily="34" charset="0"/>
            </a:endParaRPr>
          </a:p>
        </p:txBody>
      </p:sp>
      <p:sp>
        <p:nvSpPr>
          <p:cNvPr id="16" name="Text Box 7"/>
          <p:cNvSpPr txBox="1">
            <a:spLocks noChangeArrowheads="1"/>
          </p:cNvSpPr>
          <p:nvPr/>
        </p:nvSpPr>
        <p:spPr bwMode="auto">
          <a:xfrm>
            <a:off x="6819666" y="6172200"/>
            <a:ext cx="647934" cy="369332"/>
          </a:xfrm>
          <a:prstGeom prst="rect">
            <a:avLst/>
          </a:prstGeom>
          <a:noFill/>
          <a:ln w="9525">
            <a:noFill/>
            <a:miter lim="800000"/>
            <a:headEnd/>
            <a:tailEnd/>
          </a:ln>
        </p:spPr>
        <p:txBody>
          <a:bodyPr wrap="none">
            <a:spAutoFit/>
          </a:bodyPr>
          <a:lstStyle/>
          <a:p>
            <a:r>
              <a:rPr lang="en-US" dirty="0" smtClean="0">
                <a:latin typeface="Corbel" pitchFamily="34" charset="0"/>
                <a:hlinkClick r:id="" action="ppaction://hlinkshowjump?jump=previousslide"/>
              </a:rPr>
              <a:t>Back</a:t>
            </a:r>
            <a:endParaRPr lang="en-US" dirty="0">
              <a:latin typeface="Corbel" pitchFamily="34"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Hamlet’s Delay - 4</a:t>
            </a:r>
            <a:endParaRPr lang="en-US" dirty="0"/>
          </a:p>
        </p:txBody>
      </p:sp>
      <p:sp>
        <p:nvSpPr>
          <p:cNvPr id="2" name="Content Placeholder 1"/>
          <p:cNvSpPr>
            <a:spLocks noGrp="1"/>
          </p:cNvSpPr>
          <p:nvPr>
            <p:ph idx="1"/>
          </p:nvPr>
        </p:nvSpPr>
        <p:spPr>
          <a:xfrm>
            <a:off x="457200" y="1371600"/>
            <a:ext cx="7924800" cy="4648200"/>
          </a:xfrm>
        </p:spPr>
        <p:txBody>
          <a:bodyPr>
            <a:noAutofit/>
          </a:bodyPr>
          <a:lstStyle/>
          <a:p>
            <a:pPr marL="548640" lvl="1" indent="-411480">
              <a:spcBef>
                <a:spcPts val="300"/>
              </a:spcBef>
              <a:spcAft>
                <a:spcPts val="300"/>
              </a:spcAft>
              <a:buClr>
                <a:schemeClr val="tx1">
                  <a:shade val="95000"/>
                </a:schemeClr>
              </a:buClr>
              <a:buSzPct val="65000"/>
              <a:buFont typeface="Wingdings 2"/>
              <a:buChar char=""/>
            </a:pPr>
            <a:r>
              <a:rPr lang="en-US" sz="1900" dirty="0" smtClean="0">
                <a:solidFill>
                  <a:schemeClr val="accent1"/>
                </a:solidFill>
              </a:rPr>
              <a:t>In IV, 4, Hamlet speaks to a Norwegian captain in the service of Fortinbras, who is fighting for a small patch of land held by the Poles.</a:t>
            </a:r>
          </a:p>
          <a:p>
            <a:pPr marL="813816" lvl="2" indent="-411480">
              <a:spcBef>
                <a:spcPts val="300"/>
              </a:spcBef>
              <a:spcAft>
                <a:spcPts val="300"/>
              </a:spcAft>
              <a:buClr>
                <a:schemeClr val="tx1">
                  <a:shade val="95000"/>
                </a:schemeClr>
              </a:buClr>
              <a:buSzPct val="65000"/>
              <a:buFont typeface="Wingdings 2"/>
              <a:buChar char=""/>
            </a:pPr>
            <a:r>
              <a:rPr lang="en-US" sz="1700" dirty="0" smtClean="0"/>
              <a:t>Hamlet compares himself to Fortinbras, who will expose himself to </a:t>
            </a:r>
            <a:r>
              <a:rPr lang="en-US" sz="1700" dirty="0" smtClean="0">
                <a:solidFill>
                  <a:schemeClr val="accent3">
                    <a:lumMod val="60000"/>
                    <a:lumOff val="40000"/>
                  </a:schemeClr>
                </a:solidFill>
              </a:rPr>
              <a:t>“death and danger…even for an egg-shell.”</a:t>
            </a:r>
          </a:p>
          <a:p>
            <a:pPr marL="813816" lvl="2" indent="-411480">
              <a:spcBef>
                <a:spcPts val="300"/>
              </a:spcBef>
              <a:spcAft>
                <a:spcPts val="300"/>
              </a:spcAft>
              <a:buClr>
                <a:schemeClr val="tx1">
                  <a:shade val="95000"/>
                </a:schemeClr>
              </a:buClr>
              <a:buSzPct val="65000"/>
              <a:buFont typeface="Wingdings 2"/>
              <a:buChar char=""/>
            </a:pPr>
            <a:r>
              <a:rPr lang="en-US" sz="1700" dirty="0" smtClean="0"/>
              <a:t>He berates himself again for not acting and </a:t>
            </a:r>
            <a:r>
              <a:rPr lang="en-US" sz="1700" dirty="0" smtClean="0">
                <a:solidFill>
                  <a:schemeClr val="accent3">
                    <a:lumMod val="60000"/>
                    <a:lumOff val="40000"/>
                  </a:schemeClr>
                </a:solidFill>
              </a:rPr>
              <a:t>“thinking too precisely on the event.”</a:t>
            </a:r>
          </a:p>
          <a:p>
            <a:pPr marL="548640" lvl="1" indent="-411480">
              <a:spcBef>
                <a:spcPts val="300"/>
              </a:spcBef>
              <a:spcAft>
                <a:spcPts val="300"/>
              </a:spcAft>
              <a:buClr>
                <a:schemeClr val="tx1">
                  <a:shade val="95000"/>
                </a:schemeClr>
              </a:buClr>
              <a:buSzPct val="65000"/>
              <a:buFont typeface="Wingdings 2"/>
              <a:buChar char=""/>
            </a:pPr>
            <a:r>
              <a:rPr lang="en-US" sz="1900" dirty="0" smtClean="0">
                <a:solidFill>
                  <a:schemeClr val="accent1"/>
                </a:solidFill>
              </a:rPr>
              <a:t>Hamlet ends his last soliloquy, vowing:</a:t>
            </a:r>
          </a:p>
          <a:p>
            <a:pPr marL="800100" lvl="2" indent="-411163">
              <a:spcBef>
                <a:spcPts val="300"/>
              </a:spcBef>
              <a:spcAft>
                <a:spcPts val="300"/>
              </a:spcAft>
              <a:buClr>
                <a:schemeClr val="tx1">
                  <a:shade val="95000"/>
                </a:schemeClr>
              </a:buClr>
              <a:buSzPct val="65000"/>
              <a:buFont typeface="Wingdings 2"/>
              <a:buChar char=""/>
            </a:pPr>
            <a:r>
              <a:rPr lang="en-US" sz="1700" dirty="0" smtClean="0">
                <a:solidFill>
                  <a:schemeClr val="accent3">
                    <a:lumMod val="60000"/>
                    <a:lumOff val="40000"/>
                  </a:schemeClr>
                </a:solidFill>
              </a:rPr>
              <a:t>O, from this time forth, </a:t>
            </a:r>
            <a:br>
              <a:rPr lang="en-US" sz="1700" dirty="0" smtClean="0">
                <a:solidFill>
                  <a:schemeClr val="accent3">
                    <a:lumMod val="60000"/>
                    <a:lumOff val="40000"/>
                  </a:schemeClr>
                </a:solidFill>
              </a:rPr>
            </a:br>
            <a:r>
              <a:rPr lang="en-US" sz="1700" dirty="0" smtClean="0">
                <a:solidFill>
                  <a:schemeClr val="accent3">
                    <a:lumMod val="60000"/>
                    <a:lumOff val="40000"/>
                  </a:schemeClr>
                </a:solidFill>
              </a:rPr>
              <a:t>My thoughts be bloody, or be nothing worth!</a:t>
            </a:r>
          </a:p>
          <a:p>
            <a:pPr marL="548640" lvl="1" indent="-411480">
              <a:spcBef>
                <a:spcPts val="300"/>
              </a:spcBef>
              <a:spcAft>
                <a:spcPts val="300"/>
              </a:spcAft>
              <a:buClr>
                <a:schemeClr val="tx1">
                  <a:shade val="95000"/>
                </a:schemeClr>
              </a:buClr>
              <a:buSzPct val="65000"/>
              <a:buFont typeface="Wingdings 2"/>
              <a:buChar char=""/>
            </a:pPr>
            <a:r>
              <a:rPr lang="en-US" sz="1900" dirty="0" smtClean="0">
                <a:solidFill>
                  <a:schemeClr val="accent1"/>
                </a:solidFill>
              </a:rPr>
              <a:t>When Hamlet duals Laertes in the final scene, he finally kills Claudius and accomplishes his revenge.</a:t>
            </a:r>
          </a:p>
          <a:p>
            <a:pPr marL="813816" lvl="2" indent="-411480">
              <a:spcBef>
                <a:spcPts val="300"/>
              </a:spcBef>
              <a:spcAft>
                <a:spcPts val="300"/>
              </a:spcAft>
              <a:buClr>
                <a:schemeClr val="tx1">
                  <a:shade val="95000"/>
                </a:schemeClr>
              </a:buClr>
              <a:buSzPct val="65000"/>
              <a:buFont typeface="Wingdings 2"/>
              <a:buChar char=""/>
            </a:pPr>
            <a:r>
              <a:rPr lang="en-US" sz="1700" dirty="0" smtClean="0"/>
              <a:t>Hamlet has no “plan” going into the final scene.  </a:t>
            </a:r>
          </a:p>
          <a:p>
            <a:pPr marL="813816" lvl="2" indent="-411480">
              <a:spcBef>
                <a:spcPts val="300"/>
              </a:spcBef>
              <a:spcAft>
                <a:spcPts val="300"/>
              </a:spcAft>
              <a:buClr>
                <a:schemeClr val="tx1">
                  <a:shade val="95000"/>
                </a:schemeClr>
              </a:buClr>
              <a:buSzPct val="65000"/>
              <a:buFont typeface="Wingdings 2"/>
              <a:buChar char=""/>
            </a:pPr>
            <a:r>
              <a:rPr lang="en-US" sz="1700" dirty="0" smtClean="0"/>
              <a:t>When he finally kills the king after Laertes reveals that Claudius poisoned his weapon, he acts quickly  without thinking (perhaps reacting emotionally to the death of his mother?).</a:t>
            </a:r>
          </a:p>
        </p:txBody>
      </p:sp>
      <p:sp>
        <p:nvSpPr>
          <p:cNvPr id="12" name="Text Box 7"/>
          <p:cNvSpPr txBox="1">
            <a:spLocks noChangeArrowheads="1"/>
          </p:cNvSpPr>
          <p:nvPr/>
        </p:nvSpPr>
        <p:spPr bwMode="auto">
          <a:xfrm>
            <a:off x="533400" y="6172200"/>
            <a:ext cx="1249701" cy="369332"/>
          </a:xfrm>
          <a:prstGeom prst="rect">
            <a:avLst/>
          </a:prstGeom>
          <a:noFill/>
          <a:ln w="9525">
            <a:noFill/>
            <a:miter lim="800000"/>
            <a:headEnd/>
            <a:tailEnd/>
          </a:ln>
        </p:spPr>
        <p:txBody>
          <a:bodyPr wrap="none">
            <a:spAutoFit/>
          </a:bodyPr>
          <a:lstStyle/>
          <a:p>
            <a:r>
              <a:rPr lang="en-US" dirty="0" smtClean="0">
                <a:latin typeface="Corbel" pitchFamily="34" charset="0"/>
                <a:hlinkClick r:id="rId2" action="ppaction://hlinksldjump"/>
              </a:rPr>
              <a:t>Characters</a:t>
            </a:r>
            <a:endParaRPr lang="en-US" dirty="0">
              <a:latin typeface="Corbel" pitchFamily="34" charset="0"/>
            </a:endParaRPr>
          </a:p>
        </p:txBody>
      </p:sp>
      <p:sp>
        <p:nvSpPr>
          <p:cNvPr id="13" name="TextBox 12"/>
          <p:cNvSpPr txBox="1"/>
          <p:nvPr/>
        </p:nvSpPr>
        <p:spPr>
          <a:xfrm>
            <a:off x="4126205" y="6172200"/>
            <a:ext cx="891591" cy="369332"/>
          </a:xfrm>
          <a:prstGeom prst="rect">
            <a:avLst/>
          </a:prstGeom>
          <a:noFill/>
          <a:ln w="9525">
            <a:noFill/>
            <a:miter lim="800000"/>
            <a:headEnd/>
            <a:tailEnd/>
          </a:ln>
        </p:spPr>
        <p:txBody>
          <a:bodyPr wrap="none">
            <a:spAutoFit/>
          </a:bodyPr>
          <a:lstStyle/>
          <a:p>
            <a:r>
              <a:rPr lang="en-US" dirty="0" smtClean="0">
                <a:latin typeface="Corbel" pitchFamily="34" charset="0"/>
                <a:hlinkClick r:id="rId3" action="ppaction://hlinksldjump"/>
              </a:rPr>
              <a:t>Hamlet</a:t>
            </a:r>
            <a:endParaRPr lang="en-US" dirty="0" smtClean="0">
              <a:latin typeface="Corbel" pitchFamily="34" charset="0"/>
              <a:hlinkClick r:id="rId2" action="ppaction://hlinksldjump"/>
            </a:endParaRPr>
          </a:p>
        </p:txBody>
      </p:sp>
      <p:sp>
        <p:nvSpPr>
          <p:cNvPr id="15" name="Text Box 4"/>
          <p:cNvSpPr txBox="1">
            <a:spLocks noChangeArrowheads="1"/>
          </p:cNvSpPr>
          <p:nvPr/>
        </p:nvSpPr>
        <p:spPr bwMode="auto">
          <a:xfrm>
            <a:off x="7467600" y="6172200"/>
            <a:ext cx="1255472" cy="369332"/>
          </a:xfrm>
          <a:prstGeom prst="rect">
            <a:avLst/>
          </a:prstGeom>
          <a:noFill/>
          <a:ln w="9525">
            <a:noFill/>
            <a:miter lim="800000"/>
            <a:headEnd/>
            <a:tailEnd/>
          </a:ln>
        </p:spPr>
        <p:txBody>
          <a:bodyPr wrap="none">
            <a:spAutoFit/>
          </a:bodyPr>
          <a:lstStyle/>
          <a:p>
            <a:r>
              <a:rPr lang="en-US" dirty="0">
                <a:latin typeface="Corbel" pitchFamily="34" charset="0"/>
                <a:hlinkClick r:id="rId4" action="ppaction://hlinksldjump"/>
              </a:rPr>
              <a:t>Main Menu</a:t>
            </a:r>
            <a:endParaRPr lang="en-US" dirty="0">
              <a:latin typeface="Corbel" pitchFamily="34" charset="0"/>
            </a:endParaRPr>
          </a:p>
        </p:txBody>
      </p:sp>
      <p:sp>
        <p:nvSpPr>
          <p:cNvPr id="17" name="Text Box 7"/>
          <p:cNvSpPr txBox="1">
            <a:spLocks noChangeArrowheads="1"/>
          </p:cNvSpPr>
          <p:nvPr/>
        </p:nvSpPr>
        <p:spPr bwMode="auto">
          <a:xfrm>
            <a:off x="6819666" y="6172200"/>
            <a:ext cx="647934" cy="369332"/>
          </a:xfrm>
          <a:prstGeom prst="rect">
            <a:avLst/>
          </a:prstGeom>
          <a:noFill/>
          <a:ln w="9525">
            <a:noFill/>
            <a:miter lim="800000"/>
            <a:headEnd/>
            <a:tailEnd/>
          </a:ln>
        </p:spPr>
        <p:txBody>
          <a:bodyPr wrap="none">
            <a:spAutoFit/>
          </a:bodyPr>
          <a:lstStyle/>
          <a:p>
            <a:r>
              <a:rPr lang="en-US" dirty="0" smtClean="0">
                <a:latin typeface="Corbel" pitchFamily="34" charset="0"/>
                <a:hlinkClick r:id="" action="ppaction://hlinkshowjump?jump=previousslide"/>
              </a:rPr>
              <a:t>Back</a:t>
            </a:r>
            <a:endParaRPr lang="en-US" dirty="0">
              <a:latin typeface="Corbel" pitchFamily="34"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Claudius</a:t>
            </a:r>
            <a:endParaRPr lang="en-US" dirty="0"/>
          </a:p>
        </p:txBody>
      </p:sp>
      <p:sp>
        <p:nvSpPr>
          <p:cNvPr id="2" name="Content Placeholder 1"/>
          <p:cNvSpPr>
            <a:spLocks noGrp="1"/>
          </p:cNvSpPr>
          <p:nvPr>
            <p:ph idx="1"/>
          </p:nvPr>
        </p:nvSpPr>
        <p:spPr>
          <a:xfrm>
            <a:off x="457200" y="1371600"/>
            <a:ext cx="4724400" cy="4648200"/>
          </a:xfrm>
        </p:spPr>
        <p:txBody>
          <a:bodyPr>
            <a:noAutofit/>
          </a:bodyPr>
          <a:lstStyle/>
          <a:p>
            <a:pPr marL="400050" indent="-282575">
              <a:spcBef>
                <a:spcPts val="300"/>
              </a:spcBef>
              <a:spcAft>
                <a:spcPts val="300"/>
              </a:spcAft>
            </a:pPr>
            <a:r>
              <a:rPr lang="en-US" sz="2000" dirty="0" smtClean="0"/>
              <a:t>Claudius is a symbol of evil.</a:t>
            </a:r>
          </a:p>
          <a:p>
            <a:pPr marL="720090" lvl="1" indent="-282575">
              <a:spcBef>
                <a:spcPts val="300"/>
              </a:spcBef>
              <a:spcAft>
                <a:spcPts val="300"/>
              </a:spcAft>
            </a:pPr>
            <a:r>
              <a:rPr lang="en-US" sz="1800" dirty="0" smtClean="0"/>
              <a:t>He is guilty of killing the king, his own brother.</a:t>
            </a:r>
          </a:p>
          <a:p>
            <a:pPr marL="720090" lvl="1" indent="-282575">
              <a:spcBef>
                <a:spcPts val="300"/>
              </a:spcBef>
              <a:spcAft>
                <a:spcPts val="300"/>
              </a:spcAft>
            </a:pPr>
            <a:r>
              <a:rPr lang="en-US" sz="1800" dirty="0" smtClean="0"/>
              <a:t>He coldly plans the murder of Hamlet.</a:t>
            </a:r>
          </a:p>
          <a:p>
            <a:pPr marL="720090" lvl="1" indent="-282575">
              <a:spcBef>
                <a:spcPts val="300"/>
              </a:spcBef>
              <a:spcAft>
                <a:spcPts val="300"/>
              </a:spcAft>
            </a:pPr>
            <a:r>
              <a:rPr lang="en-US" sz="1800" dirty="0" smtClean="0"/>
              <a:t>He is willing to sacrifice both Laertes and Gertrude to avoid being discovered.</a:t>
            </a:r>
          </a:p>
          <a:p>
            <a:pPr marL="400050" indent="-282575">
              <a:spcBef>
                <a:spcPts val="300"/>
              </a:spcBef>
              <a:spcAft>
                <a:spcPts val="300"/>
              </a:spcAft>
            </a:pPr>
            <a:r>
              <a:rPr lang="en-US" sz="2000" dirty="0" smtClean="0"/>
              <a:t>Claudius’s main goal is to maintain his own power.</a:t>
            </a:r>
          </a:p>
          <a:p>
            <a:pPr marL="720090" lvl="1" indent="-282575">
              <a:spcBef>
                <a:spcPts val="300"/>
              </a:spcBef>
              <a:spcAft>
                <a:spcPts val="300"/>
              </a:spcAft>
            </a:pPr>
            <a:r>
              <a:rPr lang="en-US" sz="1800" dirty="0" smtClean="0"/>
              <a:t>He manipulates everyone in the play—Gertrude, Ophelia, Polonius, Laertes, and Rosencrantz and Guildenstern.</a:t>
            </a:r>
          </a:p>
          <a:p>
            <a:pPr marL="400050" indent="-282575">
              <a:spcBef>
                <a:spcPts val="300"/>
              </a:spcBef>
              <a:spcAft>
                <a:spcPts val="300"/>
              </a:spcAft>
            </a:pPr>
            <a:r>
              <a:rPr lang="en-US" sz="2000" dirty="0" smtClean="0"/>
              <a:t>Although a villain, Shakespeare makes Claudius human by revealing that he has a conscience when he tries to pray.</a:t>
            </a:r>
          </a:p>
          <a:p>
            <a:pPr marL="400050" indent="-282575">
              <a:spcBef>
                <a:spcPts val="300"/>
              </a:spcBef>
              <a:spcAft>
                <a:spcPts val="300"/>
              </a:spcAft>
            </a:pPr>
            <a:endParaRPr lang="en-US" sz="1600" dirty="0" smtClean="0"/>
          </a:p>
        </p:txBody>
      </p:sp>
      <p:sp>
        <p:nvSpPr>
          <p:cNvPr id="6" name="Text Box 7"/>
          <p:cNvSpPr txBox="1">
            <a:spLocks noChangeArrowheads="1"/>
          </p:cNvSpPr>
          <p:nvPr/>
        </p:nvSpPr>
        <p:spPr bwMode="auto">
          <a:xfrm>
            <a:off x="741318" y="6172200"/>
            <a:ext cx="1249701" cy="369332"/>
          </a:xfrm>
          <a:prstGeom prst="rect">
            <a:avLst/>
          </a:prstGeom>
          <a:noFill/>
          <a:ln w="9525">
            <a:noFill/>
            <a:miter lim="800000"/>
            <a:headEnd/>
            <a:tailEnd/>
          </a:ln>
        </p:spPr>
        <p:txBody>
          <a:bodyPr wrap="none">
            <a:spAutoFit/>
          </a:bodyPr>
          <a:lstStyle/>
          <a:p>
            <a:r>
              <a:rPr lang="en-US" dirty="0" smtClean="0">
                <a:latin typeface="Corbel" pitchFamily="34" charset="0"/>
                <a:hlinkClick r:id="rId2" action="ppaction://hlinksldjump"/>
              </a:rPr>
              <a:t>Characters</a:t>
            </a:r>
            <a:endParaRPr lang="en-US" dirty="0">
              <a:latin typeface="Corbel" pitchFamily="34" charset="0"/>
            </a:endParaRPr>
          </a:p>
        </p:txBody>
      </p:sp>
      <p:sp>
        <p:nvSpPr>
          <p:cNvPr id="11" name="Text Box 4"/>
          <p:cNvSpPr txBox="1">
            <a:spLocks noChangeArrowheads="1"/>
          </p:cNvSpPr>
          <p:nvPr/>
        </p:nvSpPr>
        <p:spPr bwMode="auto">
          <a:xfrm>
            <a:off x="7467600" y="6172200"/>
            <a:ext cx="1255472" cy="369332"/>
          </a:xfrm>
          <a:prstGeom prst="rect">
            <a:avLst/>
          </a:prstGeom>
          <a:noFill/>
          <a:ln w="9525">
            <a:noFill/>
            <a:miter lim="800000"/>
            <a:headEnd/>
            <a:tailEnd/>
          </a:ln>
        </p:spPr>
        <p:txBody>
          <a:bodyPr wrap="none">
            <a:spAutoFit/>
          </a:bodyPr>
          <a:lstStyle/>
          <a:p>
            <a:r>
              <a:rPr lang="en-US" dirty="0">
                <a:latin typeface="Corbel" pitchFamily="34" charset="0"/>
                <a:hlinkClick r:id="rId3" action="ppaction://hlinksldjump"/>
              </a:rPr>
              <a:t>Main Menu</a:t>
            </a:r>
            <a:endParaRPr lang="en-US" dirty="0">
              <a:latin typeface="Corbel" pitchFamily="34" charset="0"/>
            </a:endParaRPr>
          </a:p>
        </p:txBody>
      </p:sp>
      <p:grpSp>
        <p:nvGrpSpPr>
          <p:cNvPr id="17" name="Group 16"/>
          <p:cNvGrpSpPr/>
          <p:nvPr/>
        </p:nvGrpSpPr>
        <p:grpSpPr>
          <a:xfrm>
            <a:off x="5486400" y="1371600"/>
            <a:ext cx="2819400" cy="4664570"/>
            <a:chOff x="5486400" y="1424227"/>
            <a:chExt cx="2819400" cy="4664570"/>
          </a:xfrm>
        </p:grpSpPr>
        <p:pic>
          <p:nvPicPr>
            <p:cNvPr id="10" name="Picture 9" descr="417px-Massalitinov_and_Knipper_in_Hamlet_1911.jpg"/>
            <p:cNvPicPr>
              <a:picLocks noChangeAspect="1"/>
            </p:cNvPicPr>
            <p:nvPr/>
          </p:nvPicPr>
          <p:blipFill>
            <a:blip r:embed="rId4" cstate="screen"/>
            <a:stretch>
              <a:fillRect/>
            </a:stretch>
          </p:blipFill>
          <p:spPr>
            <a:xfrm>
              <a:off x="5562600" y="1424227"/>
              <a:ext cx="2668781" cy="3833573"/>
            </a:xfrm>
            <a:prstGeom prst="rect">
              <a:avLst/>
            </a:prstGeom>
            <a:ln>
              <a:solidFill>
                <a:schemeClr val="accent1"/>
              </a:solidFill>
            </a:ln>
          </p:spPr>
        </p:pic>
        <p:sp>
          <p:nvSpPr>
            <p:cNvPr id="12" name="TextBox 11"/>
            <p:cNvSpPr txBox="1"/>
            <p:nvPr/>
          </p:nvSpPr>
          <p:spPr>
            <a:xfrm>
              <a:off x="5486400" y="5257800"/>
              <a:ext cx="2819400" cy="830997"/>
            </a:xfrm>
            <a:prstGeom prst="rect">
              <a:avLst/>
            </a:prstGeom>
            <a:noFill/>
          </p:spPr>
          <p:txBody>
            <a:bodyPr wrap="square" rtlCol="0">
              <a:spAutoFit/>
            </a:bodyPr>
            <a:lstStyle/>
            <a:p>
              <a:pPr algn="ctr"/>
              <a:r>
                <a:rPr lang="en-US" sz="1200" dirty="0" smtClean="0">
                  <a:latin typeface="Corbel" pitchFamily="34" charset="0"/>
                </a:rPr>
                <a:t>Russian actors Nikolai Massalitinov and Olga Knipper  (wife of Anton Chekhov) as Claudius and Gertrude in Stanislavski's </a:t>
              </a:r>
              <a:r>
                <a:rPr lang="en-US" sz="1200" i="1" dirty="0" smtClean="0">
                  <a:latin typeface="Corbel" pitchFamily="34" charset="0"/>
                </a:rPr>
                <a:t>Hamlet</a:t>
              </a:r>
              <a:r>
                <a:rPr lang="en-US" sz="1200" dirty="0" smtClean="0">
                  <a:latin typeface="Corbel" pitchFamily="34" charset="0"/>
                </a:rPr>
                <a:t>  (1911)</a:t>
              </a:r>
              <a:endParaRPr lang="en-US" sz="1200" dirty="0">
                <a:latin typeface="Corbel" pitchFamily="34" charset="0"/>
              </a:endParaRPr>
            </a:p>
          </p:txBody>
        </p:sp>
      </p:grpSp>
      <p:sp>
        <p:nvSpPr>
          <p:cNvPr id="16" name="Text Box 7"/>
          <p:cNvSpPr txBox="1">
            <a:spLocks noChangeArrowheads="1"/>
          </p:cNvSpPr>
          <p:nvPr/>
        </p:nvSpPr>
        <p:spPr bwMode="auto">
          <a:xfrm>
            <a:off x="6816460" y="6172200"/>
            <a:ext cx="651140" cy="369332"/>
          </a:xfrm>
          <a:prstGeom prst="rect">
            <a:avLst/>
          </a:prstGeom>
          <a:noFill/>
          <a:ln w="9525">
            <a:noFill/>
            <a:miter lim="800000"/>
            <a:headEnd/>
            <a:tailEnd/>
          </a:ln>
        </p:spPr>
        <p:txBody>
          <a:bodyPr wrap="none">
            <a:spAutoFit/>
          </a:bodyPr>
          <a:lstStyle/>
          <a:p>
            <a:r>
              <a:rPr lang="en-US" dirty="0" smtClean="0">
                <a:latin typeface="Corbel" pitchFamily="34" charset="0"/>
                <a:hlinkClick r:id="" action="ppaction://hlinkshowjump?jump=nextslide"/>
              </a:rPr>
              <a:t>Next</a:t>
            </a:r>
            <a:endParaRPr lang="en-US" dirty="0">
              <a:latin typeface="Corbel" pitchFamily="34"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Claudius - 2</a:t>
            </a:r>
            <a:endParaRPr lang="en-US" dirty="0"/>
          </a:p>
        </p:txBody>
      </p:sp>
      <p:sp>
        <p:nvSpPr>
          <p:cNvPr id="2" name="Content Placeholder 1"/>
          <p:cNvSpPr>
            <a:spLocks noGrp="1"/>
          </p:cNvSpPr>
          <p:nvPr>
            <p:ph idx="1"/>
          </p:nvPr>
        </p:nvSpPr>
        <p:spPr>
          <a:xfrm>
            <a:off x="457200" y="1371600"/>
            <a:ext cx="7772400" cy="4648200"/>
          </a:xfrm>
        </p:spPr>
        <p:txBody>
          <a:bodyPr>
            <a:noAutofit/>
          </a:bodyPr>
          <a:lstStyle/>
          <a:p>
            <a:pPr marL="400050" indent="-282575">
              <a:spcBef>
                <a:spcPts val="300"/>
              </a:spcBef>
              <a:spcAft>
                <a:spcPts val="300"/>
              </a:spcAft>
            </a:pPr>
            <a:r>
              <a:rPr lang="en-US" sz="2000" dirty="0" smtClean="0"/>
              <a:t>As a shrewd and conniving man of action, Claudius is one of the foils to Hamlet in the play.</a:t>
            </a:r>
          </a:p>
          <a:p>
            <a:pPr marL="720090" lvl="1" indent="-282575">
              <a:spcBef>
                <a:spcPts val="300"/>
              </a:spcBef>
              <a:spcAft>
                <a:spcPts val="300"/>
              </a:spcAft>
            </a:pPr>
            <a:r>
              <a:rPr lang="en-US" sz="1800" dirty="0" smtClean="0"/>
              <a:t>Claudius does not hesitate to act, and he is not bothered by moral doubts.</a:t>
            </a:r>
          </a:p>
          <a:p>
            <a:pPr marL="720090" lvl="1" indent="-282575">
              <a:spcBef>
                <a:spcPts val="300"/>
              </a:spcBef>
              <a:spcAft>
                <a:spcPts val="300"/>
              </a:spcAft>
            </a:pPr>
            <a:r>
              <a:rPr lang="en-US" sz="1800" dirty="0" smtClean="0"/>
              <a:t>When Claudius learns of Polonius’s murder, he concerned for his own safety, not Gertrude’s:</a:t>
            </a:r>
          </a:p>
          <a:p>
            <a:pPr marL="719138" lvl="1" indent="-30163">
              <a:spcBef>
                <a:spcPts val="300"/>
              </a:spcBef>
              <a:spcAft>
                <a:spcPts val="300"/>
              </a:spcAft>
              <a:buNone/>
            </a:pPr>
            <a:r>
              <a:rPr lang="en-US" sz="1800" dirty="0" smtClean="0">
                <a:solidFill>
                  <a:schemeClr val="accent3">
                    <a:lumMod val="60000"/>
                    <a:lumOff val="40000"/>
                  </a:schemeClr>
                </a:solidFill>
              </a:rPr>
              <a:t> O heavy deed! </a:t>
            </a:r>
            <a:br>
              <a:rPr lang="en-US" sz="1800" dirty="0" smtClean="0">
                <a:solidFill>
                  <a:schemeClr val="accent3">
                    <a:lumMod val="60000"/>
                    <a:lumOff val="40000"/>
                  </a:schemeClr>
                </a:solidFill>
              </a:rPr>
            </a:br>
            <a:r>
              <a:rPr lang="en-US" sz="1800" dirty="0" smtClean="0">
                <a:solidFill>
                  <a:schemeClr val="accent3">
                    <a:lumMod val="60000"/>
                    <a:lumOff val="40000"/>
                  </a:schemeClr>
                </a:solidFill>
              </a:rPr>
              <a:t>It had been so with us, had we been there: </a:t>
            </a:r>
            <a:br>
              <a:rPr lang="en-US" sz="1800" dirty="0" smtClean="0">
                <a:solidFill>
                  <a:schemeClr val="accent3">
                    <a:lumMod val="60000"/>
                    <a:lumOff val="40000"/>
                  </a:schemeClr>
                </a:solidFill>
              </a:rPr>
            </a:br>
            <a:r>
              <a:rPr lang="en-US" sz="1800" dirty="0" smtClean="0">
                <a:solidFill>
                  <a:schemeClr val="accent3">
                    <a:lumMod val="60000"/>
                    <a:lumOff val="40000"/>
                  </a:schemeClr>
                </a:solidFill>
              </a:rPr>
              <a:t>His liberty is full of threats to all— </a:t>
            </a:r>
          </a:p>
          <a:p>
            <a:pPr marL="400050" indent="-282575">
              <a:spcBef>
                <a:spcPts val="300"/>
              </a:spcBef>
              <a:spcAft>
                <a:spcPts val="300"/>
              </a:spcAft>
            </a:pPr>
            <a:r>
              <a:rPr lang="en-US" sz="2000" dirty="0" smtClean="0"/>
              <a:t>Claudius is ultimately undone by his own plan.</a:t>
            </a:r>
          </a:p>
          <a:p>
            <a:pPr marL="720090" lvl="1" indent="-282575">
              <a:spcBef>
                <a:spcPts val="300"/>
              </a:spcBef>
              <a:spcAft>
                <a:spcPts val="300"/>
              </a:spcAft>
            </a:pPr>
            <a:r>
              <a:rPr lang="en-US" sz="1800" dirty="0" smtClean="0"/>
              <a:t>Instead of relying on Laertes’s poison sword, he poisons the drink as a backup plan.</a:t>
            </a:r>
          </a:p>
          <a:p>
            <a:pPr marL="720090" lvl="1" indent="-282575">
              <a:spcBef>
                <a:spcPts val="300"/>
              </a:spcBef>
              <a:spcAft>
                <a:spcPts val="300"/>
              </a:spcAft>
            </a:pPr>
            <a:r>
              <a:rPr lang="en-US" sz="1800" dirty="0" smtClean="0"/>
              <a:t>When Gertrude drinks the poison and dies, Hamlet is finally motivated to kill Claudius.</a:t>
            </a:r>
          </a:p>
          <a:p>
            <a:pPr marL="400050" indent="-282575">
              <a:spcBef>
                <a:spcPts val="300"/>
              </a:spcBef>
              <a:spcAft>
                <a:spcPts val="300"/>
              </a:spcAft>
            </a:pPr>
            <a:endParaRPr lang="en-US" sz="1600" dirty="0" smtClean="0"/>
          </a:p>
        </p:txBody>
      </p:sp>
      <p:sp>
        <p:nvSpPr>
          <p:cNvPr id="6" name="Text Box 7"/>
          <p:cNvSpPr txBox="1">
            <a:spLocks noChangeArrowheads="1"/>
          </p:cNvSpPr>
          <p:nvPr/>
        </p:nvSpPr>
        <p:spPr bwMode="auto">
          <a:xfrm>
            <a:off x="741318" y="6172200"/>
            <a:ext cx="1249701" cy="369332"/>
          </a:xfrm>
          <a:prstGeom prst="rect">
            <a:avLst/>
          </a:prstGeom>
          <a:noFill/>
          <a:ln w="9525">
            <a:noFill/>
            <a:miter lim="800000"/>
            <a:headEnd/>
            <a:tailEnd/>
          </a:ln>
        </p:spPr>
        <p:txBody>
          <a:bodyPr wrap="none">
            <a:spAutoFit/>
          </a:bodyPr>
          <a:lstStyle/>
          <a:p>
            <a:r>
              <a:rPr lang="en-US" dirty="0" smtClean="0">
                <a:latin typeface="Corbel" pitchFamily="34" charset="0"/>
                <a:hlinkClick r:id="rId2" action="ppaction://hlinksldjump"/>
              </a:rPr>
              <a:t>Characters</a:t>
            </a:r>
            <a:endParaRPr lang="en-US" dirty="0">
              <a:latin typeface="Corbel" pitchFamily="34" charset="0"/>
            </a:endParaRPr>
          </a:p>
        </p:txBody>
      </p:sp>
      <p:sp>
        <p:nvSpPr>
          <p:cNvPr id="11" name="Text Box 4"/>
          <p:cNvSpPr txBox="1">
            <a:spLocks noChangeArrowheads="1"/>
          </p:cNvSpPr>
          <p:nvPr/>
        </p:nvSpPr>
        <p:spPr bwMode="auto">
          <a:xfrm>
            <a:off x="7467600" y="6172200"/>
            <a:ext cx="1255472" cy="369332"/>
          </a:xfrm>
          <a:prstGeom prst="rect">
            <a:avLst/>
          </a:prstGeom>
          <a:noFill/>
          <a:ln w="9525">
            <a:noFill/>
            <a:miter lim="800000"/>
            <a:headEnd/>
            <a:tailEnd/>
          </a:ln>
        </p:spPr>
        <p:txBody>
          <a:bodyPr wrap="none">
            <a:spAutoFit/>
          </a:bodyPr>
          <a:lstStyle/>
          <a:p>
            <a:r>
              <a:rPr lang="en-US" dirty="0">
                <a:latin typeface="Corbel" pitchFamily="34" charset="0"/>
                <a:hlinkClick r:id="rId3" action="ppaction://hlinksldjump"/>
              </a:rPr>
              <a:t>Main Menu</a:t>
            </a:r>
            <a:endParaRPr lang="en-US" dirty="0">
              <a:latin typeface="Corbel" pitchFamily="34" charset="0"/>
            </a:endParaRPr>
          </a:p>
        </p:txBody>
      </p:sp>
      <p:sp>
        <p:nvSpPr>
          <p:cNvPr id="13" name="Text Box 7"/>
          <p:cNvSpPr txBox="1">
            <a:spLocks noChangeArrowheads="1"/>
          </p:cNvSpPr>
          <p:nvPr/>
        </p:nvSpPr>
        <p:spPr bwMode="auto">
          <a:xfrm>
            <a:off x="6819666" y="6172200"/>
            <a:ext cx="647934" cy="369332"/>
          </a:xfrm>
          <a:prstGeom prst="rect">
            <a:avLst/>
          </a:prstGeom>
          <a:noFill/>
          <a:ln w="9525">
            <a:noFill/>
            <a:miter lim="800000"/>
            <a:headEnd/>
            <a:tailEnd/>
          </a:ln>
        </p:spPr>
        <p:txBody>
          <a:bodyPr wrap="none">
            <a:spAutoFit/>
          </a:bodyPr>
          <a:lstStyle/>
          <a:p>
            <a:r>
              <a:rPr lang="en-US" dirty="0" smtClean="0">
                <a:latin typeface="Corbel" pitchFamily="34" charset="0"/>
                <a:hlinkClick r:id="" action="ppaction://hlinkshowjump?jump=previousslide"/>
              </a:rPr>
              <a:t>Back</a:t>
            </a:r>
            <a:endParaRPr lang="en-US" dirty="0">
              <a:latin typeface="Corbel" pitchFamily="34"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457200" y="152400"/>
            <a:ext cx="8229600" cy="990600"/>
          </a:xfrm>
        </p:spPr>
        <p:txBody>
          <a:bodyPr/>
          <a:lstStyle/>
          <a:p>
            <a:pPr eaLnBrk="1" hangingPunct="1">
              <a:defRPr/>
            </a:pPr>
            <a:r>
              <a:rPr lang="en-US" dirty="0" smtClean="0"/>
              <a:t>Themes and Motifs in </a:t>
            </a:r>
            <a:r>
              <a:rPr lang="en-US" i="1" dirty="0" smtClean="0"/>
              <a:t>Hamlet</a:t>
            </a:r>
          </a:p>
        </p:txBody>
      </p:sp>
      <p:graphicFrame>
        <p:nvGraphicFramePr>
          <p:cNvPr id="5" name="Diagram 4"/>
          <p:cNvGraphicFramePr/>
          <p:nvPr>
            <p:extLst>
              <p:ext uri="{D42A27DB-BD31-4B8C-83A1-F6EECF244321}">
                <p14:modId xmlns:p14="http://schemas.microsoft.com/office/powerpoint/2010/main" val="881365191"/>
              </p:ext>
            </p:extLst>
          </p:nvPr>
        </p:nvGraphicFramePr>
        <p:xfrm>
          <a:off x="4572000" y="1219200"/>
          <a:ext cx="3505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Box 4"/>
          <p:cNvSpPr txBox="1">
            <a:spLocks noChangeArrowheads="1"/>
          </p:cNvSpPr>
          <p:nvPr/>
        </p:nvSpPr>
        <p:spPr bwMode="auto">
          <a:xfrm>
            <a:off x="7239000" y="6172200"/>
            <a:ext cx="1290738" cy="369332"/>
          </a:xfrm>
          <a:prstGeom prst="rect">
            <a:avLst/>
          </a:prstGeom>
          <a:noFill/>
          <a:ln w="9525">
            <a:noFill/>
            <a:miter lim="800000"/>
            <a:headEnd/>
            <a:tailEnd/>
          </a:ln>
        </p:spPr>
        <p:txBody>
          <a:bodyPr wrap="none">
            <a:spAutoFit/>
          </a:bodyPr>
          <a:lstStyle/>
          <a:p>
            <a:r>
              <a:rPr lang="en-US" b="1" dirty="0" smtClean="0">
                <a:latin typeface="Corbel" pitchFamily="34" charset="0"/>
                <a:hlinkClick r:id="rId8" action="ppaction://hlinksldjump"/>
              </a:rPr>
              <a:t>Main Menu</a:t>
            </a:r>
            <a:endParaRPr lang="en-US" b="1" dirty="0">
              <a:latin typeface="Corbel" pitchFamily="34" charset="0"/>
            </a:endParaRPr>
          </a:p>
        </p:txBody>
      </p:sp>
      <p:grpSp>
        <p:nvGrpSpPr>
          <p:cNvPr id="10" name="Group 9"/>
          <p:cNvGrpSpPr/>
          <p:nvPr/>
        </p:nvGrpSpPr>
        <p:grpSpPr>
          <a:xfrm>
            <a:off x="804115" y="1219200"/>
            <a:ext cx="3158285" cy="5108377"/>
            <a:chOff x="685800" y="1143000"/>
            <a:chExt cx="3158285" cy="5108377"/>
          </a:xfrm>
        </p:grpSpPr>
        <p:pic>
          <p:nvPicPr>
            <p:cNvPr id="8" name="Picture 7" descr="250px-Thos._W._Keene_in_Hamlet 1884.png"/>
            <p:cNvPicPr>
              <a:picLocks noChangeAspect="1"/>
            </p:cNvPicPr>
            <p:nvPr/>
          </p:nvPicPr>
          <p:blipFill>
            <a:blip r:embed="rId9" cstate="screen"/>
            <a:stretch>
              <a:fillRect/>
            </a:stretch>
          </p:blipFill>
          <p:spPr>
            <a:xfrm>
              <a:off x="685800" y="1143000"/>
              <a:ext cx="3158285" cy="4800600"/>
            </a:xfrm>
            <a:prstGeom prst="rect">
              <a:avLst/>
            </a:prstGeom>
          </p:spPr>
        </p:pic>
        <p:sp>
          <p:nvSpPr>
            <p:cNvPr id="9" name="Rectangle 8"/>
            <p:cNvSpPr/>
            <p:nvPr/>
          </p:nvSpPr>
          <p:spPr>
            <a:xfrm>
              <a:off x="685800" y="5943600"/>
              <a:ext cx="3124200" cy="307777"/>
            </a:xfrm>
            <a:prstGeom prst="rect">
              <a:avLst/>
            </a:prstGeom>
          </p:spPr>
          <p:txBody>
            <a:bodyPr wrap="square">
              <a:spAutoFit/>
            </a:bodyPr>
            <a:lstStyle/>
            <a:p>
              <a:pPr algn="ctr"/>
              <a:r>
                <a:rPr lang="en-US" sz="1400" dirty="0" smtClean="0">
                  <a:latin typeface="Corbel" pitchFamily="34" charset="0"/>
                </a:rPr>
                <a:t>Thos. Keene in </a:t>
              </a:r>
              <a:r>
                <a:rPr lang="en-US" sz="1400" i="1" dirty="0" smtClean="0">
                  <a:latin typeface="Corbel" pitchFamily="34" charset="0"/>
                </a:rPr>
                <a:t>Hamlet</a:t>
              </a:r>
              <a:r>
                <a:rPr lang="en-US" sz="1400" dirty="0" smtClean="0">
                  <a:latin typeface="Corbel" pitchFamily="34" charset="0"/>
                </a:rPr>
                <a:t>, 1884</a:t>
              </a:r>
              <a:endParaRPr lang="en-US" sz="1400" dirty="0">
                <a:latin typeface="Corbel" pitchFamily="34" charset="0"/>
              </a:endParaRPr>
            </a:p>
          </p:txBody>
        </p:sp>
      </p:gr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533400" y="152400"/>
            <a:ext cx="8153400" cy="838200"/>
          </a:xfrm>
        </p:spPr>
        <p:txBody>
          <a:bodyPr>
            <a:normAutofit/>
          </a:bodyPr>
          <a:lstStyle/>
          <a:p>
            <a:pPr eaLnBrk="1" hangingPunct="1">
              <a:defRPr/>
            </a:pPr>
            <a:r>
              <a:rPr lang="en-US" sz="4000" i="1" dirty="0" smtClean="0"/>
              <a:t>Hamlet</a:t>
            </a:r>
            <a:r>
              <a:rPr lang="en-US" sz="4000" dirty="0" smtClean="0"/>
              <a:t> </a:t>
            </a:r>
            <a:r>
              <a:rPr lang="en-US" sz="4000" smtClean="0"/>
              <a:t>– The Basics</a:t>
            </a:r>
            <a:endParaRPr lang="en-US" sz="4000" i="1" dirty="0" smtClean="0"/>
          </a:p>
        </p:txBody>
      </p:sp>
      <p:sp>
        <p:nvSpPr>
          <p:cNvPr id="6" name="Content Placeholder 5"/>
          <p:cNvSpPr>
            <a:spLocks noGrp="1"/>
          </p:cNvSpPr>
          <p:nvPr>
            <p:ph idx="1"/>
          </p:nvPr>
        </p:nvSpPr>
        <p:spPr>
          <a:xfrm>
            <a:off x="457200" y="1295400"/>
            <a:ext cx="4953000" cy="4800600"/>
          </a:xfrm>
        </p:spPr>
        <p:txBody>
          <a:bodyPr>
            <a:normAutofit lnSpcReduction="10000"/>
          </a:bodyPr>
          <a:lstStyle/>
          <a:p>
            <a:pPr>
              <a:spcBef>
                <a:spcPts val="600"/>
              </a:spcBef>
              <a:spcAft>
                <a:spcPts val="600"/>
              </a:spcAft>
            </a:pPr>
            <a:r>
              <a:rPr lang="en-US" sz="2000" i="1" dirty="0" smtClean="0">
                <a:solidFill>
                  <a:schemeClr val="tx1"/>
                </a:solidFill>
              </a:rPr>
              <a:t>Hamlet </a:t>
            </a:r>
            <a:r>
              <a:rPr lang="en-US" sz="2000" dirty="0" smtClean="0">
                <a:solidFill>
                  <a:schemeClr val="tx1"/>
                </a:solidFill>
              </a:rPr>
              <a:t>is the first of Shakespeare’s four great tragedies, written in 1600.</a:t>
            </a:r>
          </a:p>
          <a:p>
            <a:pPr lvl="1">
              <a:spcBef>
                <a:spcPts val="600"/>
              </a:spcBef>
              <a:spcAft>
                <a:spcPts val="600"/>
              </a:spcAft>
            </a:pPr>
            <a:r>
              <a:rPr lang="en-US" sz="2000" dirty="0" smtClean="0"/>
              <a:t>The other three are </a:t>
            </a:r>
            <a:r>
              <a:rPr lang="en-US" sz="2000" i="1" dirty="0" smtClean="0">
                <a:solidFill>
                  <a:schemeClr val="accent1"/>
                </a:solidFill>
              </a:rPr>
              <a:t>Othello</a:t>
            </a:r>
            <a:r>
              <a:rPr lang="en-US" sz="2000" dirty="0" smtClean="0"/>
              <a:t> (1601), </a:t>
            </a:r>
            <a:br>
              <a:rPr lang="en-US" sz="2000" dirty="0" smtClean="0"/>
            </a:br>
            <a:r>
              <a:rPr lang="en-US" sz="2000" i="1" dirty="0" smtClean="0">
                <a:solidFill>
                  <a:schemeClr val="accent1"/>
                </a:solidFill>
              </a:rPr>
              <a:t>King Lear </a:t>
            </a:r>
            <a:r>
              <a:rPr lang="en-US" sz="2000" dirty="0" smtClean="0"/>
              <a:t>(1606), and </a:t>
            </a:r>
            <a:r>
              <a:rPr lang="en-US" sz="2000" i="1" dirty="0" smtClean="0">
                <a:solidFill>
                  <a:schemeClr val="accent1"/>
                </a:solidFill>
              </a:rPr>
              <a:t>Macbeth</a:t>
            </a:r>
            <a:r>
              <a:rPr lang="en-US" sz="2000" dirty="0" smtClean="0"/>
              <a:t> (1606).</a:t>
            </a:r>
          </a:p>
          <a:p>
            <a:pPr>
              <a:spcBef>
                <a:spcPts val="600"/>
              </a:spcBef>
              <a:spcAft>
                <a:spcPts val="600"/>
              </a:spcAft>
            </a:pPr>
            <a:r>
              <a:rPr lang="en-US" sz="2000" dirty="0" smtClean="0">
                <a:solidFill>
                  <a:schemeClr val="tx1"/>
                </a:solidFill>
              </a:rPr>
              <a:t>The plot of Hamlet is that of a “revenge tragedy,” a popular genre at this time.</a:t>
            </a:r>
          </a:p>
          <a:p>
            <a:pPr>
              <a:spcBef>
                <a:spcPts val="600"/>
              </a:spcBef>
              <a:spcAft>
                <a:spcPts val="600"/>
              </a:spcAft>
            </a:pPr>
            <a:r>
              <a:rPr lang="en-US" sz="2000" dirty="0" smtClean="0">
                <a:solidFill>
                  <a:schemeClr val="tx1"/>
                </a:solidFill>
              </a:rPr>
              <a:t>The plot </a:t>
            </a:r>
            <a:r>
              <a:rPr lang="en-US" sz="2000" dirty="0" err="1" smtClean="0">
                <a:solidFill>
                  <a:schemeClr val="tx1"/>
                </a:solidFill>
              </a:rPr>
              <a:t>centres</a:t>
            </a:r>
            <a:r>
              <a:rPr lang="en-US" sz="2000" dirty="0" smtClean="0">
                <a:solidFill>
                  <a:schemeClr val="tx1"/>
                </a:solidFill>
              </a:rPr>
              <a:t> </a:t>
            </a:r>
            <a:r>
              <a:rPr lang="en-US" sz="2000" dirty="0" smtClean="0">
                <a:solidFill>
                  <a:schemeClr val="tx1"/>
                </a:solidFill>
              </a:rPr>
              <a:t>around a noble person who has been hideously wronged and must take revenge on a powerful enemy.</a:t>
            </a:r>
          </a:p>
          <a:p>
            <a:pPr>
              <a:spcBef>
                <a:spcPts val="600"/>
              </a:spcBef>
              <a:spcAft>
                <a:spcPts val="600"/>
              </a:spcAft>
            </a:pPr>
            <a:r>
              <a:rPr lang="en-US" sz="2000" dirty="0" smtClean="0">
                <a:solidFill>
                  <a:schemeClr val="tx1"/>
                </a:solidFill>
              </a:rPr>
              <a:t>Hamlet’s delay and inaction is considered by many critics to be the central problem of the play.</a:t>
            </a:r>
          </a:p>
        </p:txBody>
      </p:sp>
      <p:sp>
        <p:nvSpPr>
          <p:cNvPr id="8" name="Text Box 4"/>
          <p:cNvSpPr txBox="1">
            <a:spLocks noChangeArrowheads="1"/>
          </p:cNvSpPr>
          <p:nvPr/>
        </p:nvSpPr>
        <p:spPr bwMode="auto">
          <a:xfrm>
            <a:off x="7467600" y="6172200"/>
            <a:ext cx="1255472" cy="369332"/>
          </a:xfrm>
          <a:prstGeom prst="rect">
            <a:avLst/>
          </a:prstGeom>
          <a:noFill/>
          <a:ln w="9525">
            <a:noFill/>
            <a:miter lim="800000"/>
            <a:headEnd/>
            <a:tailEnd/>
          </a:ln>
        </p:spPr>
        <p:txBody>
          <a:bodyPr wrap="none">
            <a:spAutoFit/>
          </a:bodyPr>
          <a:lstStyle/>
          <a:p>
            <a:r>
              <a:rPr lang="en-US" dirty="0">
                <a:solidFill>
                  <a:prstClr val="white"/>
                </a:solidFill>
                <a:latin typeface="Corbel" pitchFamily="34" charset="0"/>
                <a:hlinkClick r:id="rId3" action="ppaction://hlinksldjump"/>
              </a:rPr>
              <a:t>Main Menu</a:t>
            </a:r>
            <a:endParaRPr lang="en-US" dirty="0">
              <a:solidFill>
                <a:prstClr val="white"/>
              </a:solidFill>
              <a:latin typeface="Corbel" pitchFamily="34" charset="0"/>
            </a:endParaRPr>
          </a:p>
        </p:txBody>
      </p:sp>
      <p:sp>
        <p:nvSpPr>
          <p:cNvPr id="9" name="Text Box 7"/>
          <p:cNvSpPr txBox="1">
            <a:spLocks noChangeArrowheads="1"/>
          </p:cNvSpPr>
          <p:nvPr/>
        </p:nvSpPr>
        <p:spPr bwMode="auto">
          <a:xfrm>
            <a:off x="6740260" y="6172200"/>
            <a:ext cx="651140" cy="369332"/>
          </a:xfrm>
          <a:prstGeom prst="rect">
            <a:avLst/>
          </a:prstGeom>
          <a:noFill/>
          <a:ln w="9525">
            <a:noFill/>
            <a:miter lim="800000"/>
            <a:headEnd/>
            <a:tailEnd/>
          </a:ln>
        </p:spPr>
        <p:txBody>
          <a:bodyPr wrap="none">
            <a:spAutoFit/>
          </a:bodyPr>
          <a:lstStyle/>
          <a:p>
            <a:r>
              <a:rPr lang="en-US" dirty="0" smtClean="0">
                <a:solidFill>
                  <a:prstClr val="white"/>
                </a:solidFill>
                <a:latin typeface="Corbel" pitchFamily="34" charset="0"/>
                <a:hlinkClick r:id="" action="ppaction://hlinkshowjump?jump=nextslide"/>
              </a:rPr>
              <a:t>Next</a:t>
            </a:r>
            <a:endParaRPr lang="en-US" dirty="0">
              <a:solidFill>
                <a:prstClr val="white"/>
              </a:solidFill>
              <a:latin typeface="Corbel" pitchFamily="34" charset="0"/>
            </a:endParaRPr>
          </a:p>
        </p:txBody>
      </p:sp>
      <p:grpSp>
        <p:nvGrpSpPr>
          <p:cNvPr id="14" name="Group 13"/>
          <p:cNvGrpSpPr/>
          <p:nvPr/>
        </p:nvGrpSpPr>
        <p:grpSpPr>
          <a:xfrm>
            <a:off x="5638800" y="1371600"/>
            <a:ext cx="3056467" cy="4343400"/>
            <a:chOff x="5638800" y="1447800"/>
            <a:chExt cx="3056467" cy="4343400"/>
          </a:xfrm>
        </p:grpSpPr>
        <p:sp>
          <p:nvSpPr>
            <p:cNvPr id="11" name="TextBox 10"/>
            <p:cNvSpPr txBox="1"/>
            <p:nvPr/>
          </p:nvSpPr>
          <p:spPr>
            <a:xfrm>
              <a:off x="5638800" y="5514201"/>
              <a:ext cx="3048000" cy="276999"/>
            </a:xfrm>
            <a:prstGeom prst="rect">
              <a:avLst/>
            </a:prstGeom>
            <a:noFill/>
          </p:spPr>
          <p:txBody>
            <a:bodyPr wrap="square" rtlCol="0">
              <a:spAutoFit/>
            </a:bodyPr>
            <a:lstStyle/>
            <a:p>
              <a:pPr algn="ctr"/>
              <a:r>
                <a:rPr lang="en-US" sz="1200" dirty="0" smtClean="0">
                  <a:solidFill>
                    <a:prstClr val="white"/>
                  </a:solidFill>
                  <a:latin typeface="Corbel" pitchFamily="34" charset="0"/>
                </a:rPr>
                <a:t>Edwin Booth as Hamlet, 1870</a:t>
              </a:r>
              <a:endParaRPr lang="en-US" sz="1200" dirty="0">
                <a:solidFill>
                  <a:prstClr val="white"/>
                </a:solidFill>
                <a:latin typeface="Corbel" pitchFamily="34" charset="0"/>
              </a:endParaRPr>
            </a:p>
          </p:txBody>
        </p:sp>
        <p:pic>
          <p:nvPicPr>
            <p:cNvPr id="12" name="Picture 11" descr="Edwin_Booth_Hamlet_1870.jpg"/>
            <p:cNvPicPr>
              <a:picLocks noChangeAspect="1"/>
            </p:cNvPicPr>
            <p:nvPr/>
          </p:nvPicPr>
          <p:blipFill>
            <a:blip r:embed="rId4" cstate="screen"/>
            <a:stretch>
              <a:fillRect/>
            </a:stretch>
          </p:blipFill>
          <p:spPr>
            <a:xfrm>
              <a:off x="5638800" y="1447800"/>
              <a:ext cx="3056467" cy="3962400"/>
            </a:xfrm>
            <a:prstGeom prst="rect">
              <a:avLst/>
            </a:prstGeom>
            <a:ln w="12700">
              <a:solidFill>
                <a:schemeClr val="accent1"/>
              </a:solidFill>
            </a:ln>
          </p:spPr>
        </p:pic>
      </p:grpSp>
      <p:sp>
        <p:nvSpPr>
          <p:cNvPr id="10" name="Text Box 4"/>
          <p:cNvSpPr txBox="1">
            <a:spLocks noChangeArrowheads="1"/>
          </p:cNvSpPr>
          <p:nvPr/>
        </p:nvSpPr>
        <p:spPr bwMode="auto">
          <a:xfrm>
            <a:off x="609599" y="6172200"/>
            <a:ext cx="1366080" cy="369332"/>
          </a:xfrm>
          <a:prstGeom prst="rect">
            <a:avLst/>
          </a:prstGeom>
          <a:noFill/>
          <a:ln w="9525">
            <a:noFill/>
            <a:miter lim="800000"/>
            <a:headEnd/>
            <a:tailEnd/>
          </a:ln>
        </p:spPr>
        <p:txBody>
          <a:bodyPr wrap="none">
            <a:spAutoFit/>
          </a:bodyPr>
          <a:lstStyle/>
          <a:p>
            <a:r>
              <a:rPr lang="en-US" dirty="0" smtClean="0">
                <a:solidFill>
                  <a:prstClr val="white"/>
                </a:solidFill>
                <a:latin typeface="Corbel" pitchFamily="34" charset="0"/>
                <a:hlinkClick r:id="rId5" action="ppaction://hlinksldjump"/>
              </a:rPr>
              <a:t>Introduction</a:t>
            </a:r>
            <a:endParaRPr lang="en-US" dirty="0">
              <a:solidFill>
                <a:prstClr val="white"/>
              </a:solidFill>
              <a:latin typeface="Corbel" pitchFamily="34" charset="0"/>
            </a:endParaRPr>
          </a:p>
        </p:txBody>
      </p:sp>
    </p:spTree>
    <p:extLst>
      <p:ext uri="{BB962C8B-B14F-4D97-AF65-F5344CB8AC3E}">
        <p14:creationId xmlns:p14="http://schemas.microsoft.com/office/powerpoint/2010/main" val="3640058828"/>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Spying</a:t>
            </a:r>
            <a:endParaRPr lang="en-US" dirty="0"/>
          </a:p>
        </p:txBody>
      </p:sp>
      <p:sp>
        <p:nvSpPr>
          <p:cNvPr id="2" name="Content Placeholder 1"/>
          <p:cNvSpPr>
            <a:spLocks noGrp="1"/>
          </p:cNvSpPr>
          <p:nvPr>
            <p:ph idx="1"/>
          </p:nvPr>
        </p:nvSpPr>
        <p:spPr>
          <a:xfrm>
            <a:off x="457200" y="1447800"/>
            <a:ext cx="8229600" cy="4495800"/>
          </a:xfrm>
        </p:spPr>
        <p:txBody>
          <a:bodyPr>
            <a:normAutofit fontScale="92500" lnSpcReduction="20000"/>
          </a:bodyPr>
          <a:lstStyle/>
          <a:p>
            <a:pPr>
              <a:lnSpc>
                <a:spcPct val="110000"/>
              </a:lnSpc>
              <a:spcBef>
                <a:spcPts val="400"/>
              </a:spcBef>
              <a:spcAft>
                <a:spcPts val="400"/>
              </a:spcAft>
            </a:pPr>
            <a:r>
              <a:rPr lang="en-US" sz="2000" dirty="0" smtClean="0"/>
              <a:t>There are multiple instances of spying or eavesdropping in </a:t>
            </a:r>
            <a:r>
              <a:rPr lang="en-US" sz="2000" i="1" dirty="0" smtClean="0"/>
              <a:t>Hamlet.</a:t>
            </a:r>
          </a:p>
          <a:p>
            <a:pPr lvl="1">
              <a:lnSpc>
                <a:spcPct val="110000"/>
              </a:lnSpc>
              <a:spcBef>
                <a:spcPts val="400"/>
              </a:spcBef>
              <a:spcAft>
                <a:spcPts val="400"/>
              </a:spcAft>
            </a:pPr>
            <a:r>
              <a:rPr lang="en-US" sz="1800" dirty="0" smtClean="0">
                <a:solidFill>
                  <a:schemeClr val="tx1"/>
                </a:solidFill>
              </a:rPr>
              <a:t>These scenes contribute to the overall atmosphere of suspicion, mistrust and uncertainty in the play.</a:t>
            </a:r>
          </a:p>
          <a:p>
            <a:pPr>
              <a:lnSpc>
                <a:spcPct val="110000"/>
              </a:lnSpc>
              <a:spcBef>
                <a:spcPts val="400"/>
              </a:spcBef>
              <a:spcAft>
                <a:spcPts val="400"/>
              </a:spcAft>
            </a:pPr>
            <a:r>
              <a:rPr lang="en-US" sz="2000" dirty="0" smtClean="0"/>
              <a:t>III, 1:  Claudius and Polonius spy on Hamlet and Ophelia.</a:t>
            </a:r>
          </a:p>
          <a:p>
            <a:pPr lvl="1">
              <a:lnSpc>
                <a:spcPct val="110000"/>
              </a:lnSpc>
              <a:spcBef>
                <a:spcPts val="400"/>
              </a:spcBef>
              <a:spcAft>
                <a:spcPts val="400"/>
              </a:spcAft>
            </a:pPr>
            <a:r>
              <a:rPr lang="en-US" sz="1800" dirty="0" smtClean="0">
                <a:solidFill>
                  <a:schemeClr val="tx1"/>
                </a:solidFill>
              </a:rPr>
              <a:t>Hamlet is probably aware that they are eavesdropping and performs for their benefit, although some of his </a:t>
            </a:r>
            <a:r>
              <a:rPr lang="en-US" sz="1800" dirty="0" smtClean="0"/>
              <a:t>conversation with</a:t>
            </a:r>
            <a:r>
              <a:rPr lang="en-US" sz="1800" dirty="0" smtClean="0">
                <a:solidFill>
                  <a:schemeClr val="tx1"/>
                </a:solidFill>
              </a:rPr>
              <a:t> Ophelia seems sincere.</a:t>
            </a:r>
          </a:p>
          <a:p>
            <a:pPr>
              <a:lnSpc>
                <a:spcPct val="110000"/>
              </a:lnSpc>
              <a:spcBef>
                <a:spcPts val="400"/>
              </a:spcBef>
              <a:spcAft>
                <a:spcPts val="400"/>
              </a:spcAft>
            </a:pPr>
            <a:r>
              <a:rPr lang="en-US" sz="2100" dirty="0" smtClean="0"/>
              <a:t>II, 1: Polonius sends Reynaldo to spy on Laertes in order to discover information about his reputation.</a:t>
            </a:r>
          </a:p>
          <a:p>
            <a:pPr lvl="1">
              <a:lnSpc>
                <a:spcPct val="110000"/>
              </a:lnSpc>
              <a:spcBef>
                <a:spcPts val="400"/>
              </a:spcBef>
              <a:spcAft>
                <a:spcPts val="400"/>
              </a:spcAft>
            </a:pPr>
            <a:r>
              <a:rPr lang="en-US" sz="1800" dirty="0" smtClean="0"/>
              <a:t>Polonius even instructs him to slander Laertes in order to see if his insults are confirmed or denied by others:</a:t>
            </a:r>
          </a:p>
          <a:p>
            <a:pPr marL="868363" lvl="1" indent="-12700">
              <a:lnSpc>
                <a:spcPct val="110000"/>
              </a:lnSpc>
              <a:spcBef>
                <a:spcPts val="400"/>
              </a:spcBef>
              <a:spcAft>
                <a:spcPts val="400"/>
              </a:spcAft>
              <a:buNone/>
            </a:pPr>
            <a:r>
              <a:rPr lang="en-US" sz="1800" dirty="0" smtClean="0">
                <a:solidFill>
                  <a:schemeClr val="accent3">
                    <a:lumMod val="60000"/>
                    <a:lumOff val="40000"/>
                  </a:schemeClr>
                </a:solidFill>
              </a:rPr>
              <a:t>See you now; </a:t>
            </a:r>
            <a:br>
              <a:rPr lang="en-US" sz="1800" dirty="0" smtClean="0">
                <a:solidFill>
                  <a:schemeClr val="accent3">
                    <a:lumMod val="60000"/>
                    <a:lumOff val="40000"/>
                  </a:schemeClr>
                </a:solidFill>
              </a:rPr>
            </a:br>
            <a:r>
              <a:rPr lang="en-US" sz="1800" dirty="0" smtClean="0">
                <a:solidFill>
                  <a:schemeClr val="accent3">
                    <a:lumMod val="60000"/>
                    <a:lumOff val="40000"/>
                  </a:schemeClr>
                </a:solidFill>
              </a:rPr>
              <a:t>Your bait of falsehood takes this carp of truth: </a:t>
            </a:r>
            <a:br>
              <a:rPr lang="en-US" sz="1800" dirty="0" smtClean="0">
                <a:solidFill>
                  <a:schemeClr val="accent3">
                    <a:lumMod val="60000"/>
                    <a:lumOff val="40000"/>
                  </a:schemeClr>
                </a:solidFill>
              </a:rPr>
            </a:br>
            <a:r>
              <a:rPr lang="en-US" sz="1800" dirty="0" smtClean="0">
                <a:solidFill>
                  <a:schemeClr val="accent3">
                    <a:lumMod val="60000"/>
                    <a:lumOff val="40000"/>
                  </a:schemeClr>
                </a:solidFill>
              </a:rPr>
              <a:t>And thus do we of wisdom and of reach, </a:t>
            </a:r>
            <a:br>
              <a:rPr lang="en-US" sz="1800" dirty="0" smtClean="0">
                <a:solidFill>
                  <a:schemeClr val="accent3">
                    <a:lumMod val="60000"/>
                    <a:lumOff val="40000"/>
                  </a:schemeClr>
                </a:solidFill>
              </a:rPr>
            </a:br>
            <a:r>
              <a:rPr lang="en-US" sz="1800" dirty="0" smtClean="0">
                <a:solidFill>
                  <a:schemeClr val="accent3">
                    <a:lumMod val="60000"/>
                    <a:lumOff val="40000"/>
                  </a:schemeClr>
                </a:solidFill>
              </a:rPr>
              <a:t>With windlasses and with assays of bias, </a:t>
            </a:r>
            <a:br>
              <a:rPr lang="en-US" sz="1800" dirty="0" smtClean="0">
                <a:solidFill>
                  <a:schemeClr val="accent3">
                    <a:lumMod val="60000"/>
                    <a:lumOff val="40000"/>
                  </a:schemeClr>
                </a:solidFill>
              </a:rPr>
            </a:br>
            <a:r>
              <a:rPr lang="en-US" sz="1800" dirty="0" smtClean="0">
                <a:solidFill>
                  <a:schemeClr val="accent3">
                    <a:lumMod val="60000"/>
                    <a:lumOff val="40000"/>
                  </a:schemeClr>
                </a:solidFill>
              </a:rPr>
              <a:t>By indirections find directions out.  (II, 1)</a:t>
            </a:r>
          </a:p>
          <a:p>
            <a:pPr lvl="1"/>
            <a:endParaRPr lang="en-US" sz="1800" dirty="0" smtClean="0"/>
          </a:p>
          <a:p>
            <a:endParaRPr lang="en-US" sz="1800" dirty="0" smtClean="0"/>
          </a:p>
          <a:p>
            <a:pPr>
              <a:buNone/>
            </a:pPr>
            <a:endParaRPr lang="en-US" sz="1800" dirty="0" smtClean="0"/>
          </a:p>
        </p:txBody>
      </p:sp>
      <p:sp>
        <p:nvSpPr>
          <p:cNvPr id="6" name="Text Box 7"/>
          <p:cNvSpPr txBox="1">
            <a:spLocks noChangeArrowheads="1"/>
          </p:cNvSpPr>
          <p:nvPr/>
        </p:nvSpPr>
        <p:spPr bwMode="auto">
          <a:xfrm>
            <a:off x="609600" y="6172200"/>
            <a:ext cx="2015295" cy="369332"/>
          </a:xfrm>
          <a:prstGeom prst="rect">
            <a:avLst/>
          </a:prstGeom>
          <a:noFill/>
          <a:ln w="9525">
            <a:noFill/>
            <a:miter lim="800000"/>
            <a:headEnd/>
            <a:tailEnd/>
          </a:ln>
        </p:spPr>
        <p:txBody>
          <a:bodyPr wrap="none">
            <a:spAutoFit/>
          </a:bodyPr>
          <a:lstStyle/>
          <a:p>
            <a:r>
              <a:rPr lang="en-US" dirty="0" smtClean="0">
                <a:latin typeface="Corbel" pitchFamily="34" charset="0"/>
                <a:hlinkClick r:id="rId2" action="ppaction://hlinksldjump"/>
              </a:rPr>
              <a:t>Themes and Motifs</a:t>
            </a:r>
            <a:endParaRPr lang="en-US" dirty="0">
              <a:latin typeface="Corbel" pitchFamily="34" charset="0"/>
            </a:endParaRPr>
          </a:p>
        </p:txBody>
      </p:sp>
      <p:sp>
        <p:nvSpPr>
          <p:cNvPr id="7" name="Text Box 4"/>
          <p:cNvSpPr txBox="1">
            <a:spLocks noChangeArrowheads="1"/>
          </p:cNvSpPr>
          <p:nvPr/>
        </p:nvSpPr>
        <p:spPr bwMode="auto">
          <a:xfrm>
            <a:off x="7467600" y="6172200"/>
            <a:ext cx="1255472" cy="369332"/>
          </a:xfrm>
          <a:prstGeom prst="rect">
            <a:avLst/>
          </a:prstGeom>
          <a:noFill/>
          <a:ln w="9525">
            <a:noFill/>
            <a:miter lim="800000"/>
            <a:headEnd/>
            <a:tailEnd/>
          </a:ln>
        </p:spPr>
        <p:txBody>
          <a:bodyPr wrap="none">
            <a:spAutoFit/>
          </a:bodyPr>
          <a:lstStyle/>
          <a:p>
            <a:r>
              <a:rPr lang="en-US" dirty="0">
                <a:latin typeface="Corbel" pitchFamily="34" charset="0"/>
                <a:hlinkClick r:id="rId3" action="ppaction://hlinksldjump"/>
              </a:rPr>
              <a:t>Main Menu</a:t>
            </a:r>
            <a:endParaRPr lang="en-US" dirty="0">
              <a:latin typeface="Corbel" pitchFamily="34" charset="0"/>
            </a:endParaRPr>
          </a:p>
        </p:txBody>
      </p:sp>
      <p:sp>
        <p:nvSpPr>
          <p:cNvPr id="8" name="Text Box 7"/>
          <p:cNvSpPr txBox="1">
            <a:spLocks noChangeArrowheads="1"/>
          </p:cNvSpPr>
          <p:nvPr/>
        </p:nvSpPr>
        <p:spPr bwMode="auto">
          <a:xfrm>
            <a:off x="6816460" y="6172200"/>
            <a:ext cx="651140" cy="369332"/>
          </a:xfrm>
          <a:prstGeom prst="rect">
            <a:avLst/>
          </a:prstGeom>
          <a:noFill/>
          <a:ln w="9525">
            <a:noFill/>
            <a:miter lim="800000"/>
            <a:headEnd/>
            <a:tailEnd/>
          </a:ln>
        </p:spPr>
        <p:txBody>
          <a:bodyPr wrap="none">
            <a:spAutoFit/>
          </a:bodyPr>
          <a:lstStyle/>
          <a:p>
            <a:r>
              <a:rPr lang="en-US" dirty="0" smtClean="0">
                <a:latin typeface="Corbel" pitchFamily="34" charset="0"/>
                <a:hlinkClick r:id="" action="ppaction://hlinkshowjump?jump=nextslide"/>
              </a:rPr>
              <a:t>Next</a:t>
            </a:r>
            <a:endParaRPr lang="en-US" dirty="0">
              <a:latin typeface="Corbel" pitchFamily="34"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Spying - 2</a:t>
            </a:r>
            <a:endParaRPr lang="en-US" dirty="0"/>
          </a:p>
        </p:txBody>
      </p:sp>
      <p:sp>
        <p:nvSpPr>
          <p:cNvPr id="2" name="Content Placeholder 1"/>
          <p:cNvSpPr>
            <a:spLocks noGrp="1"/>
          </p:cNvSpPr>
          <p:nvPr>
            <p:ph idx="1"/>
          </p:nvPr>
        </p:nvSpPr>
        <p:spPr>
          <a:xfrm>
            <a:off x="457200" y="1371600"/>
            <a:ext cx="8229600" cy="4724400"/>
          </a:xfrm>
        </p:spPr>
        <p:txBody>
          <a:bodyPr>
            <a:normAutofit/>
          </a:bodyPr>
          <a:lstStyle/>
          <a:p>
            <a:pPr>
              <a:spcBef>
                <a:spcPts val="400"/>
              </a:spcBef>
              <a:spcAft>
                <a:spcPts val="400"/>
              </a:spcAft>
            </a:pPr>
            <a:r>
              <a:rPr lang="en-US" sz="2000" dirty="0" smtClean="0"/>
              <a:t>Claudius sends for Rosencrantz and Guildenstern to hang out with Hamlet and try to find out what “afflicts” him:</a:t>
            </a:r>
          </a:p>
          <a:p>
            <a:pPr lvl="1">
              <a:spcBef>
                <a:spcPts val="400"/>
              </a:spcBef>
              <a:spcAft>
                <a:spcPts val="400"/>
              </a:spcAft>
            </a:pPr>
            <a:r>
              <a:rPr lang="en-US" sz="1800" dirty="0" smtClean="0">
                <a:solidFill>
                  <a:schemeClr val="accent3">
                    <a:lumMod val="60000"/>
                    <a:lumOff val="40000"/>
                  </a:schemeClr>
                </a:solidFill>
              </a:rPr>
              <a:t>…so by your companies </a:t>
            </a:r>
            <a:br>
              <a:rPr lang="en-US" sz="1800" dirty="0" smtClean="0">
                <a:solidFill>
                  <a:schemeClr val="accent3">
                    <a:lumMod val="60000"/>
                    <a:lumOff val="40000"/>
                  </a:schemeClr>
                </a:solidFill>
              </a:rPr>
            </a:br>
            <a:r>
              <a:rPr lang="en-US" sz="1800" dirty="0" smtClean="0">
                <a:solidFill>
                  <a:schemeClr val="accent3">
                    <a:lumMod val="60000"/>
                    <a:lumOff val="40000"/>
                  </a:schemeClr>
                </a:solidFill>
              </a:rPr>
              <a:t>To draw him on to pleasures, and to gather, </a:t>
            </a:r>
            <a:br>
              <a:rPr lang="en-US" sz="1800" dirty="0" smtClean="0">
                <a:solidFill>
                  <a:schemeClr val="accent3">
                    <a:lumMod val="60000"/>
                    <a:lumOff val="40000"/>
                  </a:schemeClr>
                </a:solidFill>
              </a:rPr>
            </a:br>
            <a:r>
              <a:rPr lang="en-US" sz="1800" dirty="0" smtClean="0">
                <a:solidFill>
                  <a:schemeClr val="accent3">
                    <a:lumMod val="60000"/>
                    <a:lumOff val="40000"/>
                  </a:schemeClr>
                </a:solidFill>
              </a:rPr>
              <a:t> So much as from occasion you may glean, </a:t>
            </a:r>
            <a:br>
              <a:rPr lang="en-US" sz="1800" dirty="0" smtClean="0">
                <a:solidFill>
                  <a:schemeClr val="accent3">
                    <a:lumMod val="60000"/>
                    <a:lumOff val="40000"/>
                  </a:schemeClr>
                </a:solidFill>
              </a:rPr>
            </a:br>
            <a:r>
              <a:rPr lang="en-US" sz="1800" dirty="0" smtClean="0">
                <a:solidFill>
                  <a:schemeClr val="accent3">
                    <a:lumMod val="60000"/>
                    <a:lumOff val="40000"/>
                  </a:schemeClr>
                </a:solidFill>
              </a:rPr>
              <a:t>Whether aught, to us unknown, afflicts him thus.  (Claudius, II, 2)</a:t>
            </a:r>
          </a:p>
          <a:p>
            <a:pPr lvl="1">
              <a:spcBef>
                <a:spcPts val="400"/>
              </a:spcBef>
              <a:spcAft>
                <a:spcPts val="400"/>
              </a:spcAft>
            </a:pPr>
            <a:r>
              <a:rPr lang="en-US" sz="1800" dirty="0" smtClean="0">
                <a:solidFill>
                  <a:schemeClr val="tx1"/>
                </a:solidFill>
              </a:rPr>
              <a:t>Claudius is being sneaky here.  He wants to find out through Rosencrantz and Guildenstern how much Hamlet knows.</a:t>
            </a:r>
          </a:p>
          <a:p>
            <a:pPr lvl="1">
              <a:spcBef>
                <a:spcPts val="400"/>
              </a:spcBef>
              <a:spcAft>
                <a:spcPts val="400"/>
              </a:spcAft>
            </a:pPr>
            <a:r>
              <a:rPr lang="en-US" sz="1800" dirty="0" smtClean="0">
                <a:solidFill>
                  <a:schemeClr val="tx1"/>
                </a:solidFill>
              </a:rPr>
              <a:t>Hamlet knows they are Claudius’s stooges, and mocks them viciously:</a:t>
            </a:r>
          </a:p>
          <a:p>
            <a:pPr marL="2624138" lvl="1" indent="-1768475">
              <a:spcBef>
                <a:spcPts val="400"/>
              </a:spcBef>
              <a:spcAft>
                <a:spcPts val="400"/>
              </a:spcAft>
              <a:buNone/>
              <a:tabLst>
                <a:tab pos="2624138" algn="l"/>
              </a:tabLst>
            </a:pPr>
            <a:r>
              <a:rPr lang="en-US" sz="1800" dirty="0" smtClean="0">
                <a:solidFill>
                  <a:schemeClr val="accent3">
                    <a:lumMod val="60000"/>
                    <a:lumOff val="40000"/>
                  </a:schemeClr>
                </a:solidFill>
              </a:rPr>
              <a:t>ROSENCRANTZ :  	Take you me for a sponge, my lord?</a:t>
            </a:r>
          </a:p>
          <a:p>
            <a:pPr marL="2624138" lvl="1" indent="-1768475">
              <a:spcBef>
                <a:spcPts val="400"/>
              </a:spcBef>
              <a:spcAft>
                <a:spcPts val="400"/>
              </a:spcAft>
              <a:buNone/>
              <a:tabLst>
                <a:tab pos="2624138" algn="l"/>
              </a:tabLst>
            </a:pPr>
            <a:r>
              <a:rPr lang="en-US" sz="1800" dirty="0" smtClean="0">
                <a:solidFill>
                  <a:schemeClr val="accent3">
                    <a:lumMod val="60000"/>
                    <a:lumOff val="40000"/>
                  </a:schemeClr>
                </a:solidFill>
              </a:rPr>
              <a:t>HAMLET : 	Ay, sir, that soaks up the king's countenance, his rewards, his authorities…when he needs what you have </a:t>
            </a:r>
            <a:br>
              <a:rPr lang="en-US" sz="1800" dirty="0" smtClean="0">
                <a:solidFill>
                  <a:schemeClr val="accent3">
                    <a:lumMod val="60000"/>
                    <a:lumOff val="40000"/>
                  </a:schemeClr>
                </a:solidFill>
              </a:rPr>
            </a:br>
            <a:r>
              <a:rPr lang="en-US" sz="1800" dirty="0" smtClean="0">
                <a:solidFill>
                  <a:schemeClr val="accent3">
                    <a:lumMod val="60000"/>
                    <a:lumOff val="40000"/>
                  </a:schemeClr>
                </a:solidFill>
              </a:rPr>
              <a:t> gleaned, it is but squeezing you, and, sponge, you </a:t>
            </a:r>
            <a:br>
              <a:rPr lang="en-US" sz="1800" dirty="0" smtClean="0">
                <a:solidFill>
                  <a:schemeClr val="accent3">
                    <a:lumMod val="60000"/>
                    <a:lumOff val="40000"/>
                  </a:schemeClr>
                </a:solidFill>
              </a:rPr>
            </a:br>
            <a:r>
              <a:rPr lang="en-US" sz="1800" dirty="0" smtClean="0">
                <a:solidFill>
                  <a:schemeClr val="accent3">
                    <a:lumMod val="60000"/>
                    <a:lumOff val="40000"/>
                  </a:schemeClr>
                </a:solidFill>
              </a:rPr>
              <a:t>shall be dry again.  (IV, 2)</a:t>
            </a:r>
          </a:p>
          <a:p>
            <a:pPr>
              <a:buNone/>
            </a:pPr>
            <a:endParaRPr lang="en-US" sz="1800" dirty="0" smtClean="0"/>
          </a:p>
        </p:txBody>
      </p:sp>
      <p:sp>
        <p:nvSpPr>
          <p:cNvPr id="6" name="Text Box 7"/>
          <p:cNvSpPr txBox="1">
            <a:spLocks noChangeArrowheads="1"/>
          </p:cNvSpPr>
          <p:nvPr/>
        </p:nvSpPr>
        <p:spPr bwMode="auto">
          <a:xfrm>
            <a:off x="609600" y="6172200"/>
            <a:ext cx="2015295" cy="369332"/>
          </a:xfrm>
          <a:prstGeom prst="rect">
            <a:avLst/>
          </a:prstGeom>
          <a:noFill/>
          <a:ln w="9525">
            <a:noFill/>
            <a:miter lim="800000"/>
            <a:headEnd/>
            <a:tailEnd/>
          </a:ln>
        </p:spPr>
        <p:txBody>
          <a:bodyPr wrap="none">
            <a:spAutoFit/>
          </a:bodyPr>
          <a:lstStyle/>
          <a:p>
            <a:r>
              <a:rPr lang="en-US" dirty="0" smtClean="0">
                <a:latin typeface="Corbel" pitchFamily="34" charset="0"/>
                <a:hlinkClick r:id="rId2" action="ppaction://hlinksldjump"/>
              </a:rPr>
              <a:t>Themes and Motifs</a:t>
            </a:r>
            <a:endParaRPr lang="en-US" dirty="0">
              <a:latin typeface="Corbel" pitchFamily="34" charset="0"/>
            </a:endParaRPr>
          </a:p>
        </p:txBody>
      </p:sp>
      <p:sp>
        <p:nvSpPr>
          <p:cNvPr id="7" name="Text Box 4"/>
          <p:cNvSpPr txBox="1">
            <a:spLocks noChangeArrowheads="1"/>
          </p:cNvSpPr>
          <p:nvPr/>
        </p:nvSpPr>
        <p:spPr bwMode="auto">
          <a:xfrm>
            <a:off x="7467600" y="6172200"/>
            <a:ext cx="1255472" cy="369332"/>
          </a:xfrm>
          <a:prstGeom prst="rect">
            <a:avLst/>
          </a:prstGeom>
          <a:noFill/>
          <a:ln w="9525">
            <a:noFill/>
            <a:miter lim="800000"/>
            <a:headEnd/>
            <a:tailEnd/>
          </a:ln>
        </p:spPr>
        <p:txBody>
          <a:bodyPr wrap="none">
            <a:spAutoFit/>
          </a:bodyPr>
          <a:lstStyle/>
          <a:p>
            <a:r>
              <a:rPr lang="en-US" dirty="0">
                <a:latin typeface="Corbel" pitchFamily="34" charset="0"/>
                <a:hlinkClick r:id="rId3" action="ppaction://hlinksldjump"/>
              </a:rPr>
              <a:t>Main Menu</a:t>
            </a:r>
            <a:endParaRPr lang="en-US" dirty="0">
              <a:latin typeface="Corbel" pitchFamily="34" charset="0"/>
            </a:endParaRPr>
          </a:p>
        </p:txBody>
      </p:sp>
      <p:sp>
        <p:nvSpPr>
          <p:cNvPr id="8" name="Text Box 7"/>
          <p:cNvSpPr txBox="1">
            <a:spLocks noChangeArrowheads="1"/>
          </p:cNvSpPr>
          <p:nvPr/>
        </p:nvSpPr>
        <p:spPr bwMode="auto">
          <a:xfrm>
            <a:off x="6172200" y="6172200"/>
            <a:ext cx="651140" cy="369332"/>
          </a:xfrm>
          <a:prstGeom prst="rect">
            <a:avLst/>
          </a:prstGeom>
          <a:noFill/>
          <a:ln w="9525">
            <a:noFill/>
            <a:miter lim="800000"/>
            <a:headEnd/>
            <a:tailEnd/>
          </a:ln>
        </p:spPr>
        <p:txBody>
          <a:bodyPr wrap="none">
            <a:spAutoFit/>
          </a:bodyPr>
          <a:lstStyle/>
          <a:p>
            <a:r>
              <a:rPr lang="en-US" dirty="0" smtClean="0">
                <a:latin typeface="Corbel" pitchFamily="34" charset="0"/>
                <a:hlinkClick r:id="" action="ppaction://hlinkshowjump?jump=nextslide"/>
              </a:rPr>
              <a:t>Next</a:t>
            </a:r>
            <a:endParaRPr lang="en-US" dirty="0">
              <a:latin typeface="Corbel" pitchFamily="34" charset="0"/>
            </a:endParaRPr>
          </a:p>
        </p:txBody>
      </p:sp>
      <p:sp>
        <p:nvSpPr>
          <p:cNvPr id="9" name="Text Box 7"/>
          <p:cNvSpPr txBox="1">
            <a:spLocks noChangeArrowheads="1"/>
          </p:cNvSpPr>
          <p:nvPr/>
        </p:nvSpPr>
        <p:spPr bwMode="auto">
          <a:xfrm>
            <a:off x="6819666" y="6172200"/>
            <a:ext cx="647934" cy="369332"/>
          </a:xfrm>
          <a:prstGeom prst="rect">
            <a:avLst/>
          </a:prstGeom>
          <a:noFill/>
          <a:ln w="9525">
            <a:noFill/>
            <a:miter lim="800000"/>
            <a:headEnd/>
            <a:tailEnd/>
          </a:ln>
        </p:spPr>
        <p:txBody>
          <a:bodyPr wrap="none">
            <a:spAutoFit/>
          </a:bodyPr>
          <a:lstStyle/>
          <a:p>
            <a:r>
              <a:rPr lang="en-US" dirty="0" smtClean="0">
                <a:latin typeface="Corbel" pitchFamily="34" charset="0"/>
                <a:hlinkClick r:id="" action="ppaction://hlinkshowjump?jump=previousslide"/>
              </a:rPr>
              <a:t>Back</a:t>
            </a:r>
            <a:endParaRPr lang="en-US" dirty="0">
              <a:latin typeface="Corbel" pitchFamily="34"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Spying - 3</a:t>
            </a:r>
            <a:endParaRPr lang="en-US" dirty="0"/>
          </a:p>
        </p:txBody>
      </p:sp>
      <p:sp>
        <p:nvSpPr>
          <p:cNvPr id="2" name="Content Placeholder 1"/>
          <p:cNvSpPr>
            <a:spLocks noGrp="1"/>
          </p:cNvSpPr>
          <p:nvPr>
            <p:ph idx="1"/>
          </p:nvPr>
        </p:nvSpPr>
        <p:spPr>
          <a:xfrm>
            <a:off x="457200" y="1371600"/>
            <a:ext cx="8229600" cy="4419600"/>
          </a:xfrm>
        </p:spPr>
        <p:txBody>
          <a:bodyPr>
            <a:normAutofit/>
          </a:bodyPr>
          <a:lstStyle/>
          <a:p>
            <a:pPr>
              <a:spcBef>
                <a:spcPts val="400"/>
              </a:spcBef>
              <a:spcAft>
                <a:spcPts val="400"/>
              </a:spcAft>
            </a:pPr>
            <a:r>
              <a:rPr lang="en-US" sz="2000" dirty="0" smtClean="0"/>
              <a:t>Polonius eavesdrops on Hamlet and Gertrude while hiding behind an arras, and is killed by Hamlet. </a:t>
            </a:r>
          </a:p>
          <a:p>
            <a:pPr lvl="1">
              <a:spcBef>
                <a:spcPts val="400"/>
              </a:spcBef>
              <a:spcAft>
                <a:spcPts val="400"/>
              </a:spcAft>
            </a:pPr>
            <a:r>
              <a:rPr lang="en-US" sz="1800" dirty="0" smtClean="0">
                <a:solidFill>
                  <a:schemeClr val="tx1"/>
                </a:solidFill>
              </a:rPr>
              <a:t>It is ironic that Polonius, who advocates eavesdropping to Claudius and sends an agent to spy on his own son, is killed because of his own deception.</a:t>
            </a:r>
          </a:p>
          <a:p>
            <a:pPr>
              <a:spcBef>
                <a:spcPts val="400"/>
              </a:spcBef>
              <a:spcAft>
                <a:spcPts val="400"/>
              </a:spcAft>
            </a:pPr>
            <a:r>
              <a:rPr lang="en-US" sz="2000" dirty="0" smtClean="0"/>
              <a:t>The play-within-the-play is one of the best examples of spying on others in the play.</a:t>
            </a:r>
          </a:p>
          <a:p>
            <a:pPr lvl="1">
              <a:spcBef>
                <a:spcPts val="400"/>
              </a:spcBef>
              <a:spcAft>
                <a:spcPts val="400"/>
              </a:spcAft>
            </a:pPr>
            <a:r>
              <a:rPr lang="en-US" sz="1800" dirty="0" smtClean="0">
                <a:solidFill>
                  <a:schemeClr val="tx1"/>
                </a:solidFill>
              </a:rPr>
              <a:t>Hamlet devises the plan in order to observe Claudius’s behavior:</a:t>
            </a:r>
          </a:p>
          <a:p>
            <a:pPr marL="868363" lvl="1" indent="-12700">
              <a:spcBef>
                <a:spcPts val="400"/>
              </a:spcBef>
              <a:spcAft>
                <a:spcPts val="400"/>
              </a:spcAft>
              <a:buNone/>
            </a:pPr>
            <a:r>
              <a:rPr lang="en-US" sz="1800" dirty="0" smtClean="0">
                <a:solidFill>
                  <a:schemeClr val="accent3">
                    <a:lumMod val="60000"/>
                    <a:lumOff val="40000"/>
                  </a:schemeClr>
                </a:solidFill>
              </a:rPr>
              <a:t>I have heard /  That guilty creatures sitting at a play </a:t>
            </a:r>
            <a:br>
              <a:rPr lang="en-US" sz="1800" dirty="0" smtClean="0">
                <a:solidFill>
                  <a:schemeClr val="accent3">
                    <a:lumMod val="60000"/>
                    <a:lumOff val="40000"/>
                  </a:schemeClr>
                </a:solidFill>
              </a:rPr>
            </a:br>
            <a:r>
              <a:rPr lang="en-US" sz="1800" dirty="0" smtClean="0">
                <a:solidFill>
                  <a:schemeClr val="accent3">
                    <a:lumMod val="60000"/>
                    <a:lumOff val="40000"/>
                  </a:schemeClr>
                </a:solidFill>
              </a:rPr>
              <a:t>Have …been struck so to the soul that presently </a:t>
            </a:r>
            <a:br>
              <a:rPr lang="en-US" sz="1800" dirty="0" smtClean="0">
                <a:solidFill>
                  <a:schemeClr val="accent3">
                    <a:lumMod val="60000"/>
                    <a:lumOff val="40000"/>
                  </a:schemeClr>
                </a:solidFill>
              </a:rPr>
            </a:br>
            <a:r>
              <a:rPr lang="en-US" sz="1800" dirty="0" smtClean="0">
                <a:solidFill>
                  <a:schemeClr val="accent3">
                    <a:lumMod val="60000"/>
                    <a:lumOff val="40000"/>
                  </a:schemeClr>
                </a:solidFill>
              </a:rPr>
              <a:t>They have proclaim'd their malefactions;  (II, 2)</a:t>
            </a:r>
          </a:p>
          <a:p>
            <a:pPr lvl="1">
              <a:spcBef>
                <a:spcPts val="400"/>
              </a:spcBef>
              <a:spcAft>
                <a:spcPts val="400"/>
              </a:spcAft>
            </a:pPr>
            <a:r>
              <a:rPr lang="en-US" sz="1800" dirty="0" smtClean="0"/>
              <a:t>While Hamlet and the audience watch Claudius during the play for signs of guilt, we (the audience) are also watching Hamlet watching Claudius.</a:t>
            </a:r>
          </a:p>
        </p:txBody>
      </p:sp>
      <p:sp>
        <p:nvSpPr>
          <p:cNvPr id="6" name="Text Box 7"/>
          <p:cNvSpPr txBox="1">
            <a:spLocks noChangeArrowheads="1"/>
          </p:cNvSpPr>
          <p:nvPr/>
        </p:nvSpPr>
        <p:spPr bwMode="auto">
          <a:xfrm>
            <a:off x="609600" y="6172200"/>
            <a:ext cx="2015295" cy="369332"/>
          </a:xfrm>
          <a:prstGeom prst="rect">
            <a:avLst/>
          </a:prstGeom>
          <a:noFill/>
          <a:ln w="9525">
            <a:noFill/>
            <a:miter lim="800000"/>
            <a:headEnd/>
            <a:tailEnd/>
          </a:ln>
        </p:spPr>
        <p:txBody>
          <a:bodyPr wrap="none">
            <a:spAutoFit/>
          </a:bodyPr>
          <a:lstStyle/>
          <a:p>
            <a:r>
              <a:rPr lang="en-US" dirty="0" smtClean="0">
                <a:latin typeface="Corbel" pitchFamily="34" charset="0"/>
                <a:hlinkClick r:id="rId2" action="ppaction://hlinksldjump"/>
              </a:rPr>
              <a:t>Themes and Motifs</a:t>
            </a:r>
            <a:endParaRPr lang="en-US" dirty="0">
              <a:latin typeface="Corbel" pitchFamily="34" charset="0"/>
            </a:endParaRPr>
          </a:p>
        </p:txBody>
      </p:sp>
      <p:sp>
        <p:nvSpPr>
          <p:cNvPr id="7" name="Text Box 4"/>
          <p:cNvSpPr txBox="1">
            <a:spLocks noChangeArrowheads="1"/>
          </p:cNvSpPr>
          <p:nvPr/>
        </p:nvSpPr>
        <p:spPr bwMode="auto">
          <a:xfrm>
            <a:off x="7467600" y="6172200"/>
            <a:ext cx="1255472" cy="369332"/>
          </a:xfrm>
          <a:prstGeom prst="rect">
            <a:avLst/>
          </a:prstGeom>
          <a:noFill/>
          <a:ln w="9525">
            <a:noFill/>
            <a:miter lim="800000"/>
            <a:headEnd/>
            <a:tailEnd/>
          </a:ln>
        </p:spPr>
        <p:txBody>
          <a:bodyPr wrap="none">
            <a:spAutoFit/>
          </a:bodyPr>
          <a:lstStyle/>
          <a:p>
            <a:r>
              <a:rPr lang="en-US" dirty="0">
                <a:latin typeface="Corbel" pitchFamily="34" charset="0"/>
                <a:hlinkClick r:id="rId3" action="ppaction://hlinksldjump"/>
              </a:rPr>
              <a:t>Main Menu</a:t>
            </a:r>
            <a:endParaRPr lang="en-US" dirty="0">
              <a:latin typeface="Corbel" pitchFamily="34" charset="0"/>
            </a:endParaRPr>
          </a:p>
        </p:txBody>
      </p:sp>
      <p:sp>
        <p:nvSpPr>
          <p:cNvPr id="9" name="Text Box 7"/>
          <p:cNvSpPr txBox="1">
            <a:spLocks noChangeArrowheads="1"/>
          </p:cNvSpPr>
          <p:nvPr/>
        </p:nvSpPr>
        <p:spPr bwMode="auto">
          <a:xfrm>
            <a:off x="6819666" y="6172200"/>
            <a:ext cx="647934" cy="369332"/>
          </a:xfrm>
          <a:prstGeom prst="rect">
            <a:avLst/>
          </a:prstGeom>
          <a:noFill/>
          <a:ln w="9525">
            <a:noFill/>
            <a:miter lim="800000"/>
            <a:headEnd/>
            <a:tailEnd/>
          </a:ln>
        </p:spPr>
        <p:txBody>
          <a:bodyPr wrap="none">
            <a:spAutoFit/>
          </a:bodyPr>
          <a:lstStyle/>
          <a:p>
            <a:r>
              <a:rPr lang="en-US" dirty="0" smtClean="0">
                <a:latin typeface="Corbel" pitchFamily="34" charset="0"/>
                <a:hlinkClick r:id="" action="ppaction://hlinkshowjump?jump=previousslide"/>
              </a:rPr>
              <a:t>Back</a:t>
            </a:r>
            <a:endParaRPr lang="en-US" dirty="0">
              <a:latin typeface="Corbel" pitchFamily="34"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defRPr/>
            </a:pPr>
            <a:r>
              <a:rPr lang="en-US" dirty="0" smtClean="0"/>
              <a:t>YouTube Videos</a:t>
            </a:r>
          </a:p>
        </p:txBody>
      </p:sp>
      <p:sp>
        <p:nvSpPr>
          <p:cNvPr id="6" name="Text Box 4"/>
          <p:cNvSpPr txBox="1">
            <a:spLocks noChangeArrowheads="1"/>
          </p:cNvSpPr>
          <p:nvPr/>
        </p:nvSpPr>
        <p:spPr bwMode="auto">
          <a:xfrm>
            <a:off x="7239000" y="6172200"/>
            <a:ext cx="1255472" cy="369332"/>
          </a:xfrm>
          <a:prstGeom prst="rect">
            <a:avLst/>
          </a:prstGeom>
          <a:noFill/>
          <a:ln w="9525">
            <a:noFill/>
            <a:miter lim="800000"/>
            <a:headEnd/>
            <a:tailEnd/>
          </a:ln>
        </p:spPr>
        <p:txBody>
          <a:bodyPr wrap="none">
            <a:spAutoFit/>
          </a:bodyPr>
          <a:lstStyle/>
          <a:p>
            <a:r>
              <a:rPr lang="en-US" dirty="0" smtClean="0">
                <a:latin typeface="Corbel" pitchFamily="34" charset="0"/>
                <a:hlinkClick r:id="rId3" action="ppaction://hlinksldjump"/>
              </a:rPr>
              <a:t>Main Menu</a:t>
            </a:r>
            <a:endParaRPr lang="en-US" dirty="0">
              <a:latin typeface="Corbel" pitchFamily="34" charset="0"/>
            </a:endParaRPr>
          </a:p>
        </p:txBody>
      </p:sp>
      <p:sp>
        <p:nvSpPr>
          <p:cNvPr id="7" name="TextBox 6"/>
          <p:cNvSpPr txBox="1"/>
          <p:nvPr/>
        </p:nvSpPr>
        <p:spPr>
          <a:xfrm>
            <a:off x="1485900" y="2438400"/>
            <a:ext cx="6172200" cy="1261884"/>
          </a:xfrm>
          <a:prstGeom prst="rect">
            <a:avLst/>
          </a:prstGeom>
          <a:solidFill>
            <a:srgbClr val="4A5A7A">
              <a:lumMod val="75000"/>
            </a:srgbClr>
          </a:solidFill>
          <a:ln w="127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91440" bIns="9144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US" sz="2000" b="0" i="0" u="none" strike="noStrike" kern="0" cap="none" spc="0" normalizeH="0" baseline="0" noProof="0" smtClean="0">
                <a:ln w="11430"/>
                <a:gradFill>
                  <a:gsLst>
                    <a:gs pos="0">
                      <a:srgbClr val="F7BD40">
                        <a:tint val="70000"/>
                        <a:satMod val="245000"/>
                      </a:srgbClr>
                    </a:gs>
                    <a:gs pos="75000">
                      <a:srgbClr val="F7BD40">
                        <a:tint val="90000"/>
                        <a:shade val="60000"/>
                        <a:satMod val="240000"/>
                      </a:srgbClr>
                    </a:gs>
                    <a:gs pos="100000">
                      <a:srgbClr val="F7BD40">
                        <a:tint val="100000"/>
                        <a:shade val="50000"/>
                        <a:satMod val="240000"/>
                      </a:srgbClr>
                    </a:gs>
                  </a:gsLst>
                  <a:lin ang="5400000"/>
                </a:gradFill>
                <a:effectLst>
                  <a:outerShdw blurRad="50800" dist="39000" dir="5460000" algn="tl">
                    <a:srgbClr val="000000">
                      <a:alpha val="38000"/>
                    </a:srgbClr>
                  </a:outerShdw>
                </a:effectLst>
                <a:uLnTx/>
                <a:uFillTx/>
                <a:latin typeface="Corbel" pitchFamily="34" charset="0"/>
              </a:rPr>
              <a:t>Links to YouTube videos are not available in the preview version of this presentation.</a:t>
            </a:r>
          </a:p>
          <a:p>
            <a:pPr marL="0" marR="0" lvl="0" indent="0" algn="ctr" defTabSz="914400" eaLnBrk="1" fontAlgn="auto" latinLnBrk="0" hangingPunct="1">
              <a:lnSpc>
                <a:spcPct val="100000"/>
              </a:lnSpc>
              <a:spcBef>
                <a:spcPts val="600"/>
              </a:spcBef>
              <a:spcAft>
                <a:spcPts val="600"/>
              </a:spcAft>
              <a:buClrTx/>
              <a:buSzTx/>
              <a:buFontTx/>
              <a:buNone/>
              <a:tabLst/>
              <a:defRPr/>
            </a:pPr>
            <a:r>
              <a:rPr kumimoji="0" lang="en-US" sz="2000" b="0" i="0" u="none" strike="noStrike" kern="0" cap="none" spc="0" normalizeH="0" baseline="0" noProof="0" smtClean="0">
                <a:ln w="11430"/>
                <a:gradFill>
                  <a:gsLst>
                    <a:gs pos="0">
                      <a:srgbClr val="F7BD40">
                        <a:tint val="70000"/>
                        <a:satMod val="245000"/>
                      </a:srgbClr>
                    </a:gs>
                    <a:gs pos="75000">
                      <a:srgbClr val="F7BD40">
                        <a:tint val="90000"/>
                        <a:shade val="60000"/>
                        <a:satMod val="240000"/>
                      </a:srgbClr>
                    </a:gs>
                    <a:gs pos="100000">
                      <a:srgbClr val="F7BD40">
                        <a:tint val="100000"/>
                        <a:shade val="50000"/>
                        <a:satMod val="240000"/>
                      </a:srgbClr>
                    </a:gs>
                  </a:gsLst>
                  <a:lin ang="5400000"/>
                </a:gradFill>
                <a:effectLst>
                  <a:outerShdw blurRad="50800" dist="39000" dir="5460000" algn="tl">
                    <a:srgbClr val="000000">
                      <a:alpha val="38000"/>
                    </a:srgbClr>
                  </a:outerShdw>
                </a:effectLst>
                <a:uLnTx/>
                <a:uFillTx/>
                <a:latin typeface="Corbel" pitchFamily="34" charset="0"/>
              </a:rPr>
              <a:t>To purchase, visit </a:t>
            </a:r>
            <a:r>
              <a:rPr kumimoji="0" lang="en-US" sz="2000" b="0" i="0" u="none" strike="noStrike" kern="0" cap="none" spc="0" normalizeH="0" baseline="0" noProof="0" smtClean="0">
                <a:ln w="11430"/>
                <a:gradFill>
                  <a:gsLst>
                    <a:gs pos="0">
                      <a:srgbClr val="F7BD40">
                        <a:tint val="70000"/>
                        <a:satMod val="245000"/>
                      </a:srgbClr>
                    </a:gs>
                    <a:gs pos="75000">
                      <a:srgbClr val="F7BD40">
                        <a:tint val="90000"/>
                        <a:shade val="60000"/>
                        <a:satMod val="240000"/>
                      </a:srgbClr>
                    </a:gs>
                    <a:gs pos="100000">
                      <a:srgbClr val="F7BD40">
                        <a:tint val="100000"/>
                        <a:shade val="50000"/>
                        <a:satMod val="240000"/>
                      </a:srgbClr>
                    </a:gs>
                  </a:gsLst>
                  <a:lin ang="5400000"/>
                </a:gradFill>
                <a:effectLst>
                  <a:outerShdw blurRad="50800" dist="39000" dir="5460000" algn="tl">
                    <a:srgbClr val="000000">
                      <a:alpha val="38000"/>
                    </a:srgbClr>
                  </a:outerShdw>
                </a:effectLst>
                <a:uLnTx/>
                <a:uFillTx/>
                <a:latin typeface="Corbel" pitchFamily="34" charset="0"/>
                <a:hlinkClick r:id="rId4"/>
              </a:rPr>
              <a:t>www.ShakespeareHelp.com</a:t>
            </a:r>
            <a:r>
              <a:rPr kumimoji="0" lang="en-US" sz="2000" b="0" i="0" u="none" strike="noStrike" kern="0" cap="none" spc="0" normalizeH="0" baseline="0" noProof="0" smtClean="0">
                <a:ln w="11430"/>
                <a:gradFill>
                  <a:gsLst>
                    <a:gs pos="0">
                      <a:srgbClr val="F7BD40">
                        <a:tint val="70000"/>
                        <a:satMod val="245000"/>
                      </a:srgbClr>
                    </a:gs>
                    <a:gs pos="75000">
                      <a:srgbClr val="F7BD40">
                        <a:tint val="90000"/>
                        <a:shade val="60000"/>
                        <a:satMod val="240000"/>
                      </a:srgbClr>
                    </a:gs>
                    <a:gs pos="100000">
                      <a:srgbClr val="F7BD40">
                        <a:tint val="100000"/>
                        <a:shade val="50000"/>
                        <a:satMod val="240000"/>
                      </a:srgbClr>
                    </a:gs>
                  </a:gsLst>
                  <a:lin ang="5400000"/>
                </a:gradFill>
                <a:effectLst>
                  <a:outerShdw blurRad="50800" dist="39000" dir="5460000" algn="tl">
                    <a:srgbClr val="000000">
                      <a:alpha val="38000"/>
                    </a:srgbClr>
                  </a:outerShdw>
                </a:effectLst>
                <a:uLnTx/>
                <a:uFillTx/>
                <a:latin typeface="Corbel" pitchFamily="34" charset="0"/>
              </a:rPr>
              <a:t>.</a:t>
            </a:r>
            <a:endParaRPr kumimoji="0" lang="en-US" sz="2000" b="0" i="0" u="none" strike="noStrike" kern="0" cap="none" spc="0" normalizeH="0" baseline="0" noProof="0" dirty="0" smtClean="0">
              <a:ln w="11430"/>
              <a:gradFill>
                <a:gsLst>
                  <a:gs pos="0">
                    <a:srgbClr val="F7BD40">
                      <a:tint val="70000"/>
                      <a:satMod val="245000"/>
                    </a:srgbClr>
                  </a:gs>
                  <a:gs pos="75000">
                    <a:srgbClr val="F7BD40">
                      <a:tint val="90000"/>
                      <a:shade val="60000"/>
                      <a:satMod val="240000"/>
                    </a:srgbClr>
                  </a:gs>
                  <a:gs pos="100000">
                    <a:srgbClr val="F7BD40">
                      <a:tint val="100000"/>
                      <a:shade val="50000"/>
                      <a:satMod val="240000"/>
                    </a:srgbClr>
                  </a:gs>
                </a:gsLst>
                <a:lin ang="5400000"/>
              </a:gradFill>
              <a:effectLst>
                <a:outerShdw blurRad="50800" dist="39000" dir="5460000" algn="tl">
                  <a:srgbClr val="000000">
                    <a:alpha val="38000"/>
                  </a:srgbClr>
                </a:outerShdw>
              </a:effectLst>
              <a:uLnTx/>
              <a:uFillTx/>
              <a:latin typeface="Corbel" pitchFamily="34" charset="0"/>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defRPr/>
            </a:pPr>
            <a:r>
              <a:rPr lang="en-US" dirty="0" smtClean="0"/>
              <a:t>Essay Topics</a:t>
            </a:r>
          </a:p>
        </p:txBody>
      </p:sp>
      <p:sp>
        <p:nvSpPr>
          <p:cNvPr id="7" name="Text Box 4"/>
          <p:cNvSpPr txBox="1">
            <a:spLocks noChangeArrowheads="1"/>
          </p:cNvSpPr>
          <p:nvPr/>
        </p:nvSpPr>
        <p:spPr bwMode="auto">
          <a:xfrm>
            <a:off x="7467600" y="6172200"/>
            <a:ext cx="1255472" cy="369332"/>
          </a:xfrm>
          <a:prstGeom prst="rect">
            <a:avLst/>
          </a:prstGeom>
          <a:noFill/>
          <a:ln w="9525">
            <a:noFill/>
            <a:miter lim="800000"/>
            <a:headEnd/>
            <a:tailEnd/>
          </a:ln>
        </p:spPr>
        <p:txBody>
          <a:bodyPr wrap="none">
            <a:spAutoFit/>
          </a:bodyPr>
          <a:lstStyle/>
          <a:p>
            <a:r>
              <a:rPr lang="en-US" dirty="0">
                <a:latin typeface="Corbel" pitchFamily="34" charset="0"/>
                <a:hlinkClick r:id="rId3" action="ppaction://hlinksldjump"/>
              </a:rPr>
              <a:t>Main Menu</a:t>
            </a:r>
            <a:endParaRPr lang="en-US" dirty="0">
              <a:latin typeface="Corbel" pitchFamily="34" charset="0"/>
            </a:endParaRPr>
          </a:p>
        </p:txBody>
      </p:sp>
      <p:sp>
        <p:nvSpPr>
          <p:cNvPr id="6" name="TextBox 5"/>
          <p:cNvSpPr txBox="1"/>
          <p:nvPr/>
        </p:nvSpPr>
        <p:spPr>
          <a:xfrm>
            <a:off x="1485900" y="2438400"/>
            <a:ext cx="6172200" cy="1261884"/>
          </a:xfrm>
          <a:prstGeom prst="rect">
            <a:avLst/>
          </a:prstGeom>
          <a:solidFill>
            <a:srgbClr val="4A5A7A">
              <a:lumMod val="75000"/>
            </a:srgbClr>
          </a:solidFill>
          <a:ln w="127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91440" bIns="9144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US" sz="2000" b="0" i="0" u="none" strike="noStrike" kern="0" cap="none" spc="0" normalizeH="0" baseline="0" noProof="0" smtClean="0">
                <a:ln w="11430"/>
                <a:gradFill>
                  <a:gsLst>
                    <a:gs pos="0">
                      <a:srgbClr val="F7BD40">
                        <a:tint val="70000"/>
                        <a:satMod val="245000"/>
                      </a:srgbClr>
                    </a:gs>
                    <a:gs pos="75000">
                      <a:srgbClr val="F7BD40">
                        <a:tint val="90000"/>
                        <a:shade val="60000"/>
                        <a:satMod val="240000"/>
                      </a:srgbClr>
                    </a:gs>
                    <a:gs pos="100000">
                      <a:srgbClr val="F7BD40">
                        <a:tint val="100000"/>
                        <a:shade val="50000"/>
                        <a:satMod val="240000"/>
                      </a:srgbClr>
                    </a:gs>
                  </a:gsLst>
                  <a:lin ang="5400000"/>
                </a:gradFill>
                <a:effectLst>
                  <a:outerShdw blurRad="50800" dist="39000" dir="5460000" algn="tl">
                    <a:srgbClr val="000000">
                      <a:alpha val="38000"/>
                    </a:srgbClr>
                  </a:outerShdw>
                </a:effectLst>
                <a:uLnTx/>
                <a:uFillTx/>
                <a:latin typeface="Corbel" pitchFamily="34" charset="0"/>
              </a:rPr>
              <a:t>Essay topics</a:t>
            </a:r>
            <a:r>
              <a:rPr kumimoji="0" lang="en-US" sz="2000" b="0" i="0" u="none" strike="noStrike" kern="0" cap="none" spc="0" normalizeH="0" noProof="0" smtClean="0">
                <a:ln w="11430"/>
                <a:gradFill>
                  <a:gsLst>
                    <a:gs pos="0">
                      <a:srgbClr val="F7BD40">
                        <a:tint val="70000"/>
                        <a:satMod val="245000"/>
                      </a:srgbClr>
                    </a:gs>
                    <a:gs pos="75000">
                      <a:srgbClr val="F7BD40">
                        <a:tint val="90000"/>
                        <a:shade val="60000"/>
                        <a:satMod val="240000"/>
                      </a:srgbClr>
                    </a:gs>
                    <a:gs pos="100000">
                      <a:srgbClr val="F7BD40">
                        <a:tint val="100000"/>
                        <a:shade val="50000"/>
                        <a:satMod val="240000"/>
                      </a:srgbClr>
                    </a:gs>
                  </a:gsLst>
                  <a:lin ang="5400000"/>
                </a:gradFill>
                <a:effectLst>
                  <a:outerShdw blurRad="50800" dist="39000" dir="5460000" algn="tl">
                    <a:srgbClr val="000000">
                      <a:alpha val="38000"/>
                    </a:srgbClr>
                  </a:outerShdw>
                </a:effectLst>
                <a:uLnTx/>
                <a:uFillTx/>
                <a:latin typeface="Corbel" pitchFamily="34" charset="0"/>
              </a:rPr>
              <a:t> </a:t>
            </a:r>
            <a:r>
              <a:rPr kumimoji="0" lang="en-US" sz="2000" b="0" i="0" u="none" strike="noStrike" kern="0" cap="none" spc="0" normalizeH="0" baseline="0" noProof="0" smtClean="0">
                <a:ln w="11430"/>
                <a:gradFill>
                  <a:gsLst>
                    <a:gs pos="0">
                      <a:srgbClr val="F7BD40">
                        <a:tint val="70000"/>
                        <a:satMod val="245000"/>
                      </a:srgbClr>
                    </a:gs>
                    <a:gs pos="75000">
                      <a:srgbClr val="F7BD40">
                        <a:tint val="90000"/>
                        <a:shade val="60000"/>
                        <a:satMod val="240000"/>
                      </a:srgbClr>
                    </a:gs>
                    <a:gs pos="100000">
                      <a:srgbClr val="F7BD40">
                        <a:tint val="100000"/>
                        <a:shade val="50000"/>
                        <a:satMod val="240000"/>
                      </a:srgbClr>
                    </a:gs>
                  </a:gsLst>
                  <a:lin ang="5400000"/>
                </a:gradFill>
                <a:effectLst>
                  <a:outerShdw blurRad="50800" dist="39000" dir="5460000" algn="tl">
                    <a:srgbClr val="000000">
                      <a:alpha val="38000"/>
                    </a:srgbClr>
                  </a:outerShdw>
                </a:effectLst>
                <a:uLnTx/>
                <a:uFillTx/>
                <a:latin typeface="Corbel" pitchFamily="34" charset="0"/>
              </a:rPr>
              <a:t>are not available in the preview version of this presentation.</a:t>
            </a:r>
          </a:p>
          <a:p>
            <a:pPr marL="0" marR="0" lvl="0" indent="0" algn="ctr" defTabSz="914400" eaLnBrk="1" fontAlgn="auto" latinLnBrk="0" hangingPunct="1">
              <a:lnSpc>
                <a:spcPct val="100000"/>
              </a:lnSpc>
              <a:spcBef>
                <a:spcPts val="600"/>
              </a:spcBef>
              <a:spcAft>
                <a:spcPts val="600"/>
              </a:spcAft>
              <a:buClrTx/>
              <a:buSzTx/>
              <a:buFontTx/>
              <a:buNone/>
              <a:tabLst/>
              <a:defRPr/>
            </a:pPr>
            <a:r>
              <a:rPr kumimoji="0" lang="en-US" sz="2000" b="0" i="0" u="none" strike="noStrike" kern="0" cap="none" spc="0" normalizeH="0" baseline="0" noProof="0" smtClean="0">
                <a:ln w="11430"/>
                <a:gradFill>
                  <a:gsLst>
                    <a:gs pos="0">
                      <a:srgbClr val="F7BD40">
                        <a:tint val="70000"/>
                        <a:satMod val="245000"/>
                      </a:srgbClr>
                    </a:gs>
                    <a:gs pos="75000">
                      <a:srgbClr val="F7BD40">
                        <a:tint val="90000"/>
                        <a:shade val="60000"/>
                        <a:satMod val="240000"/>
                      </a:srgbClr>
                    </a:gs>
                    <a:gs pos="100000">
                      <a:srgbClr val="F7BD40">
                        <a:tint val="100000"/>
                        <a:shade val="50000"/>
                        <a:satMod val="240000"/>
                      </a:srgbClr>
                    </a:gs>
                  </a:gsLst>
                  <a:lin ang="5400000"/>
                </a:gradFill>
                <a:effectLst>
                  <a:outerShdw blurRad="50800" dist="39000" dir="5460000" algn="tl">
                    <a:srgbClr val="000000">
                      <a:alpha val="38000"/>
                    </a:srgbClr>
                  </a:outerShdw>
                </a:effectLst>
                <a:uLnTx/>
                <a:uFillTx/>
                <a:latin typeface="Corbel" pitchFamily="34" charset="0"/>
              </a:rPr>
              <a:t>To purchase, visit </a:t>
            </a:r>
            <a:r>
              <a:rPr kumimoji="0" lang="en-US" sz="2000" b="0" i="0" u="none" strike="noStrike" kern="0" cap="none" spc="0" normalizeH="0" baseline="0" noProof="0" smtClean="0">
                <a:ln w="11430"/>
                <a:gradFill>
                  <a:gsLst>
                    <a:gs pos="0">
                      <a:srgbClr val="F7BD40">
                        <a:tint val="70000"/>
                        <a:satMod val="245000"/>
                      </a:srgbClr>
                    </a:gs>
                    <a:gs pos="75000">
                      <a:srgbClr val="F7BD40">
                        <a:tint val="90000"/>
                        <a:shade val="60000"/>
                        <a:satMod val="240000"/>
                      </a:srgbClr>
                    </a:gs>
                    <a:gs pos="100000">
                      <a:srgbClr val="F7BD40">
                        <a:tint val="100000"/>
                        <a:shade val="50000"/>
                        <a:satMod val="240000"/>
                      </a:srgbClr>
                    </a:gs>
                  </a:gsLst>
                  <a:lin ang="5400000"/>
                </a:gradFill>
                <a:effectLst>
                  <a:outerShdw blurRad="50800" dist="39000" dir="5460000" algn="tl">
                    <a:srgbClr val="000000">
                      <a:alpha val="38000"/>
                    </a:srgbClr>
                  </a:outerShdw>
                </a:effectLst>
                <a:uLnTx/>
                <a:uFillTx/>
                <a:latin typeface="Corbel" pitchFamily="34" charset="0"/>
                <a:hlinkClick r:id="rId4"/>
              </a:rPr>
              <a:t>www.ShakespeareHelp.com</a:t>
            </a:r>
            <a:r>
              <a:rPr kumimoji="0" lang="en-US" sz="2000" b="0" i="0" u="none" strike="noStrike" kern="0" cap="none" spc="0" normalizeH="0" baseline="0" noProof="0" smtClean="0">
                <a:ln w="11430"/>
                <a:gradFill>
                  <a:gsLst>
                    <a:gs pos="0">
                      <a:srgbClr val="F7BD40">
                        <a:tint val="70000"/>
                        <a:satMod val="245000"/>
                      </a:srgbClr>
                    </a:gs>
                    <a:gs pos="75000">
                      <a:srgbClr val="F7BD40">
                        <a:tint val="90000"/>
                        <a:shade val="60000"/>
                        <a:satMod val="240000"/>
                      </a:srgbClr>
                    </a:gs>
                    <a:gs pos="100000">
                      <a:srgbClr val="F7BD40">
                        <a:tint val="100000"/>
                        <a:shade val="50000"/>
                        <a:satMod val="240000"/>
                      </a:srgbClr>
                    </a:gs>
                  </a:gsLst>
                  <a:lin ang="5400000"/>
                </a:gradFill>
                <a:effectLst>
                  <a:outerShdw blurRad="50800" dist="39000" dir="5460000" algn="tl">
                    <a:srgbClr val="000000">
                      <a:alpha val="38000"/>
                    </a:srgbClr>
                  </a:outerShdw>
                </a:effectLst>
                <a:uLnTx/>
                <a:uFillTx/>
                <a:latin typeface="Corbel" pitchFamily="34" charset="0"/>
              </a:rPr>
              <a:t>.</a:t>
            </a:r>
            <a:endParaRPr kumimoji="0" lang="en-US" sz="2000" b="0" i="0" u="none" strike="noStrike" kern="0" cap="none" spc="0" normalizeH="0" baseline="0" noProof="0" dirty="0" smtClean="0">
              <a:ln w="11430"/>
              <a:gradFill>
                <a:gsLst>
                  <a:gs pos="0">
                    <a:srgbClr val="F7BD40">
                      <a:tint val="70000"/>
                      <a:satMod val="245000"/>
                    </a:srgbClr>
                  </a:gs>
                  <a:gs pos="75000">
                    <a:srgbClr val="F7BD40">
                      <a:tint val="90000"/>
                      <a:shade val="60000"/>
                      <a:satMod val="240000"/>
                    </a:srgbClr>
                  </a:gs>
                  <a:gs pos="100000">
                    <a:srgbClr val="F7BD40">
                      <a:tint val="100000"/>
                      <a:shade val="50000"/>
                      <a:satMod val="240000"/>
                    </a:srgbClr>
                  </a:gs>
                </a:gsLst>
                <a:lin ang="5400000"/>
              </a:gradFill>
              <a:effectLst>
                <a:outerShdw blurRad="50800" dist="39000" dir="5460000" algn="tl">
                  <a:srgbClr val="000000">
                    <a:alpha val="38000"/>
                  </a:srgbClr>
                </a:outerShdw>
              </a:effectLst>
              <a:uLnTx/>
              <a:uFillTx/>
              <a:latin typeface="Corbel" pitchFamily="34" charset="0"/>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533400" y="152400"/>
            <a:ext cx="7772400" cy="914400"/>
          </a:xfrm>
        </p:spPr>
        <p:txBody>
          <a:bodyPr>
            <a:normAutofit/>
          </a:bodyPr>
          <a:lstStyle/>
          <a:p>
            <a:pPr eaLnBrk="1" hangingPunct="1"/>
            <a:r>
              <a:rPr lang="en-US" sz="4000" dirty="0" smtClean="0"/>
              <a:t>The Great Chain of Being</a:t>
            </a:r>
          </a:p>
        </p:txBody>
      </p:sp>
      <p:graphicFrame>
        <p:nvGraphicFramePr>
          <p:cNvPr id="9" name="Content Placeholder 8"/>
          <p:cNvGraphicFramePr>
            <a:graphicFrameLocks noGrp="1"/>
          </p:cNvGraphicFramePr>
          <p:nvPr>
            <p:ph idx="1"/>
          </p:nvPr>
        </p:nvGraphicFramePr>
        <p:xfrm>
          <a:off x="609600" y="1219200"/>
          <a:ext cx="3581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 Box 7"/>
          <p:cNvSpPr txBox="1">
            <a:spLocks noChangeArrowheads="1"/>
          </p:cNvSpPr>
          <p:nvPr/>
        </p:nvSpPr>
        <p:spPr bwMode="auto">
          <a:xfrm>
            <a:off x="6705600" y="6172200"/>
            <a:ext cx="651140" cy="369332"/>
          </a:xfrm>
          <a:prstGeom prst="rect">
            <a:avLst/>
          </a:prstGeom>
          <a:noFill/>
          <a:ln w="9525">
            <a:noFill/>
            <a:miter lim="800000"/>
            <a:headEnd/>
            <a:tailEnd/>
          </a:ln>
        </p:spPr>
        <p:txBody>
          <a:bodyPr wrap="none">
            <a:spAutoFit/>
          </a:bodyPr>
          <a:lstStyle/>
          <a:p>
            <a:r>
              <a:rPr lang="en-US" dirty="0" smtClean="0">
                <a:latin typeface="Corbel" pitchFamily="34" charset="0"/>
                <a:hlinkClick r:id="" action="ppaction://hlinkshowjump?jump=nextslide"/>
              </a:rPr>
              <a:t>Next</a:t>
            </a:r>
            <a:endParaRPr lang="en-US" dirty="0">
              <a:latin typeface="Corbel" pitchFamily="34" charset="0"/>
            </a:endParaRPr>
          </a:p>
        </p:txBody>
      </p:sp>
      <p:sp>
        <p:nvSpPr>
          <p:cNvPr id="12" name="Rectangle 11"/>
          <p:cNvSpPr/>
          <p:nvPr/>
        </p:nvSpPr>
        <p:spPr>
          <a:xfrm>
            <a:off x="4572000" y="1447800"/>
            <a:ext cx="4267200" cy="4091889"/>
          </a:xfrm>
          <a:prstGeom prst="rect">
            <a:avLst/>
          </a:prstGeom>
        </p:spPr>
        <p:txBody>
          <a:bodyPr wrap="square">
            <a:spAutoFit/>
          </a:bodyPr>
          <a:lstStyle/>
          <a:p>
            <a:pPr marL="234950" indent="-234950">
              <a:lnSpc>
                <a:spcPct val="110000"/>
              </a:lnSpc>
              <a:spcBef>
                <a:spcPts val="600"/>
              </a:spcBef>
              <a:spcAft>
                <a:spcPts val="600"/>
              </a:spcAft>
              <a:buFont typeface="Arial" pitchFamily="34" charset="0"/>
              <a:buChar char="•"/>
            </a:pPr>
            <a:r>
              <a:rPr lang="en-US" sz="1900" dirty="0" smtClean="0">
                <a:latin typeface="Corbel" pitchFamily="34" charset="0"/>
              </a:rPr>
              <a:t>Shakespeare’s audience believed in a great Chain of Being that determined the natural order of events.</a:t>
            </a:r>
          </a:p>
          <a:p>
            <a:pPr marL="234950" indent="-234950">
              <a:lnSpc>
                <a:spcPct val="110000"/>
              </a:lnSpc>
              <a:spcBef>
                <a:spcPts val="600"/>
              </a:spcBef>
              <a:spcAft>
                <a:spcPts val="600"/>
              </a:spcAft>
              <a:buFont typeface="Arial" pitchFamily="34" charset="0"/>
              <a:buChar char="•"/>
            </a:pPr>
            <a:r>
              <a:rPr lang="en-US" sz="1900" dirty="0" smtClean="0">
                <a:latin typeface="Corbel" pitchFamily="34" charset="0"/>
              </a:rPr>
              <a:t>The chain was a series of hierarchical links with God at the top.</a:t>
            </a:r>
          </a:p>
          <a:p>
            <a:pPr marL="234950" indent="-234950">
              <a:lnSpc>
                <a:spcPct val="110000"/>
              </a:lnSpc>
              <a:spcBef>
                <a:spcPts val="600"/>
              </a:spcBef>
              <a:spcAft>
                <a:spcPts val="600"/>
              </a:spcAft>
              <a:buFont typeface="Arial" pitchFamily="34" charset="0"/>
              <a:buChar char="•"/>
            </a:pPr>
            <a:r>
              <a:rPr lang="en-US" sz="1900" dirty="0" smtClean="0">
                <a:latin typeface="Corbel" pitchFamily="34" charset="0"/>
              </a:rPr>
              <a:t>Each level of the chain had its own hierarchy, with the king at the top of the human level.</a:t>
            </a:r>
          </a:p>
          <a:p>
            <a:pPr marL="234950" indent="-234950">
              <a:lnSpc>
                <a:spcPct val="110000"/>
              </a:lnSpc>
              <a:spcBef>
                <a:spcPts val="600"/>
              </a:spcBef>
              <a:spcAft>
                <a:spcPts val="600"/>
              </a:spcAft>
              <a:buFont typeface="Arial" pitchFamily="34" charset="0"/>
              <a:buChar char="•"/>
            </a:pPr>
            <a:r>
              <a:rPr lang="en-US" sz="1900" dirty="0" smtClean="0">
                <a:latin typeface="Corbel" pitchFamily="34" charset="0"/>
              </a:rPr>
              <a:t>Disruptions in the chain could also disrupt the laws of nature and cause bizarre events to occur.</a:t>
            </a:r>
          </a:p>
        </p:txBody>
      </p:sp>
      <p:sp>
        <p:nvSpPr>
          <p:cNvPr id="13" name="Text Box 7"/>
          <p:cNvSpPr txBox="1">
            <a:spLocks noChangeArrowheads="1"/>
          </p:cNvSpPr>
          <p:nvPr/>
        </p:nvSpPr>
        <p:spPr bwMode="auto">
          <a:xfrm>
            <a:off x="6040482" y="6172200"/>
            <a:ext cx="665118" cy="369332"/>
          </a:xfrm>
          <a:prstGeom prst="rect">
            <a:avLst/>
          </a:prstGeom>
          <a:noFill/>
          <a:ln w="9525">
            <a:noFill/>
            <a:miter lim="800000"/>
            <a:headEnd/>
            <a:tailEnd/>
          </a:ln>
        </p:spPr>
        <p:txBody>
          <a:bodyPr wrap="none">
            <a:spAutoFit/>
          </a:bodyPr>
          <a:lstStyle/>
          <a:p>
            <a:r>
              <a:rPr lang="en-US" dirty="0" smtClean="0">
                <a:latin typeface="Corbel" pitchFamily="34" charset="0"/>
                <a:hlinkClick r:id="" action="ppaction://hlinkshowjump?jump=previousslide"/>
              </a:rPr>
              <a:t>Back</a:t>
            </a:r>
            <a:endParaRPr lang="en-US" dirty="0">
              <a:latin typeface="Corbel" pitchFamily="34" charset="0"/>
            </a:endParaRPr>
          </a:p>
        </p:txBody>
      </p:sp>
      <p:sp>
        <p:nvSpPr>
          <p:cNvPr id="14" name="Text Box 4"/>
          <p:cNvSpPr txBox="1">
            <a:spLocks noChangeArrowheads="1"/>
          </p:cNvSpPr>
          <p:nvPr/>
        </p:nvSpPr>
        <p:spPr bwMode="auto">
          <a:xfrm>
            <a:off x="609599" y="6172200"/>
            <a:ext cx="1366080" cy="369332"/>
          </a:xfrm>
          <a:prstGeom prst="rect">
            <a:avLst/>
          </a:prstGeom>
          <a:noFill/>
          <a:ln w="9525">
            <a:noFill/>
            <a:miter lim="800000"/>
            <a:headEnd/>
            <a:tailEnd/>
          </a:ln>
        </p:spPr>
        <p:txBody>
          <a:bodyPr wrap="none">
            <a:spAutoFit/>
          </a:bodyPr>
          <a:lstStyle/>
          <a:p>
            <a:r>
              <a:rPr lang="en-US" dirty="0" smtClean="0">
                <a:solidFill>
                  <a:prstClr val="white"/>
                </a:solidFill>
                <a:latin typeface="Corbel" pitchFamily="34" charset="0"/>
                <a:hlinkClick r:id="rId8" action="ppaction://hlinksldjump"/>
              </a:rPr>
              <a:t>Introduction</a:t>
            </a:r>
            <a:endParaRPr lang="en-US" dirty="0">
              <a:solidFill>
                <a:prstClr val="white"/>
              </a:solidFill>
              <a:latin typeface="Corbel" pitchFamily="34" charset="0"/>
            </a:endParaRPr>
          </a:p>
        </p:txBody>
      </p:sp>
      <p:sp>
        <p:nvSpPr>
          <p:cNvPr id="15" name="Text Box 4"/>
          <p:cNvSpPr txBox="1">
            <a:spLocks noChangeArrowheads="1"/>
          </p:cNvSpPr>
          <p:nvPr/>
        </p:nvSpPr>
        <p:spPr bwMode="auto">
          <a:xfrm>
            <a:off x="7467600" y="6172200"/>
            <a:ext cx="1255472" cy="369332"/>
          </a:xfrm>
          <a:prstGeom prst="rect">
            <a:avLst/>
          </a:prstGeom>
          <a:noFill/>
          <a:ln w="9525">
            <a:noFill/>
            <a:miter lim="800000"/>
            <a:headEnd/>
            <a:tailEnd/>
          </a:ln>
        </p:spPr>
        <p:txBody>
          <a:bodyPr wrap="none">
            <a:spAutoFit/>
          </a:bodyPr>
          <a:lstStyle/>
          <a:p>
            <a:r>
              <a:rPr lang="en-US" dirty="0">
                <a:solidFill>
                  <a:prstClr val="white"/>
                </a:solidFill>
                <a:latin typeface="Corbel" pitchFamily="34" charset="0"/>
                <a:hlinkClick r:id="rId9" action="ppaction://hlinksldjump"/>
              </a:rPr>
              <a:t>Main Menu</a:t>
            </a:r>
            <a:endParaRPr lang="en-US" dirty="0">
              <a:solidFill>
                <a:prstClr val="white"/>
              </a:solidFill>
              <a:latin typeface="Corbel" pitchFamily="34"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533400" y="152400"/>
            <a:ext cx="8153400" cy="838200"/>
          </a:xfrm>
        </p:spPr>
        <p:txBody>
          <a:bodyPr>
            <a:normAutofit/>
          </a:bodyPr>
          <a:lstStyle/>
          <a:p>
            <a:pPr eaLnBrk="1" hangingPunct="1">
              <a:defRPr/>
            </a:pPr>
            <a:r>
              <a:rPr lang="en-US" sz="4000" dirty="0" smtClean="0"/>
              <a:t>The Moral Climate of </a:t>
            </a:r>
            <a:r>
              <a:rPr lang="en-US" sz="4000" i="1" dirty="0" smtClean="0"/>
              <a:t>Hamlet</a:t>
            </a:r>
          </a:p>
        </p:txBody>
      </p:sp>
      <p:sp>
        <p:nvSpPr>
          <p:cNvPr id="6" name="Content Placeholder 5"/>
          <p:cNvSpPr>
            <a:spLocks noGrp="1"/>
          </p:cNvSpPr>
          <p:nvPr>
            <p:ph idx="1"/>
          </p:nvPr>
        </p:nvSpPr>
        <p:spPr>
          <a:xfrm>
            <a:off x="381000" y="1219200"/>
            <a:ext cx="8229600" cy="4648200"/>
          </a:xfrm>
        </p:spPr>
        <p:txBody>
          <a:bodyPr>
            <a:normAutofit/>
          </a:bodyPr>
          <a:lstStyle/>
          <a:p>
            <a:pPr>
              <a:lnSpc>
                <a:spcPct val="110000"/>
              </a:lnSpc>
            </a:pPr>
            <a:r>
              <a:rPr lang="en-US" sz="2000" dirty="0" smtClean="0"/>
              <a:t>The King and the Chain of Being</a:t>
            </a:r>
          </a:p>
          <a:p>
            <a:pPr lvl="1">
              <a:lnSpc>
                <a:spcPct val="110000"/>
              </a:lnSpc>
            </a:pPr>
            <a:r>
              <a:rPr lang="en-US" sz="1700" dirty="0" smtClean="0"/>
              <a:t>The king was believed to have been appointed by God in order to assure the stability of society.</a:t>
            </a:r>
          </a:p>
          <a:p>
            <a:pPr lvl="1">
              <a:lnSpc>
                <a:spcPct val="110000"/>
              </a:lnSpc>
            </a:pPr>
            <a:r>
              <a:rPr lang="en-US" sz="1700" dirty="0" smtClean="0"/>
              <a:t>Removal of the king disrupted the chain of being and risked the collapse of order and universal disaster.</a:t>
            </a:r>
          </a:p>
          <a:p>
            <a:pPr>
              <a:lnSpc>
                <a:spcPct val="110000"/>
              </a:lnSpc>
            </a:pPr>
            <a:r>
              <a:rPr lang="en-US" sz="2000" dirty="0" smtClean="0"/>
              <a:t>Ghosts and the Devil</a:t>
            </a:r>
          </a:p>
          <a:p>
            <a:pPr lvl="1">
              <a:lnSpc>
                <a:spcPct val="110000"/>
              </a:lnSpc>
            </a:pPr>
            <a:r>
              <a:rPr lang="en-US" sz="1700" dirty="0" smtClean="0"/>
              <a:t>Shakespeare’s audience believed in </a:t>
            </a:r>
            <a:br>
              <a:rPr lang="en-US" sz="1700" dirty="0" smtClean="0"/>
            </a:br>
            <a:r>
              <a:rPr lang="en-US" sz="1700" dirty="0" smtClean="0"/>
              <a:t>ghosts and believed that the ghost of </a:t>
            </a:r>
            <a:br>
              <a:rPr lang="en-US" sz="1700" dirty="0" smtClean="0"/>
            </a:br>
            <a:r>
              <a:rPr lang="en-US" sz="1700" dirty="0" smtClean="0"/>
              <a:t>a murdered person could return to </a:t>
            </a:r>
            <a:br>
              <a:rPr lang="en-US" sz="1700" dirty="0" smtClean="0"/>
            </a:br>
            <a:r>
              <a:rPr lang="en-US" sz="1700" dirty="0" smtClean="0"/>
              <a:t>demand revenge on his murderer.  </a:t>
            </a:r>
          </a:p>
          <a:p>
            <a:pPr lvl="1">
              <a:lnSpc>
                <a:spcPct val="110000"/>
              </a:lnSpc>
            </a:pPr>
            <a:r>
              <a:rPr lang="en-US" sz="1700" dirty="0" smtClean="0"/>
              <a:t>Shakespeare’s audience also believed </a:t>
            </a:r>
            <a:br>
              <a:rPr lang="en-US" sz="1700" dirty="0" smtClean="0"/>
            </a:br>
            <a:r>
              <a:rPr lang="en-US" sz="1700" dirty="0" smtClean="0"/>
              <a:t>in the Devil and believed that he </a:t>
            </a:r>
            <a:br>
              <a:rPr lang="en-US" sz="1700" dirty="0" smtClean="0"/>
            </a:br>
            <a:r>
              <a:rPr lang="en-US" sz="1700" dirty="0" smtClean="0"/>
              <a:t>could appear on earth in many forms, </a:t>
            </a:r>
            <a:br>
              <a:rPr lang="en-US" sz="1700" dirty="0" smtClean="0"/>
            </a:br>
            <a:r>
              <a:rPr lang="en-US" sz="1700" dirty="0" smtClean="0"/>
              <a:t>including that of a ghost.</a:t>
            </a:r>
          </a:p>
        </p:txBody>
      </p:sp>
      <p:sp>
        <p:nvSpPr>
          <p:cNvPr id="7" name="TextBox 6"/>
          <p:cNvSpPr txBox="1"/>
          <p:nvPr/>
        </p:nvSpPr>
        <p:spPr>
          <a:xfrm>
            <a:off x="3200400" y="2514600"/>
            <a:ext cx="184731" cy="369332"/>
          </a:xfrm>
          <a:prstGeom prst="rect">
            <a:avLst/>
          </a:prstGeom>
          <a:noFill/>
        </p:spPr>
        <p:txBody>
          <a:bodyPr wrap="none" rtlCol="0">
            <a:spAutoFit/>
          </a:bodyPr>
          <a:lstStyle/>
          <a:p>
            <a:endParaRPr lang="en-US" dirty="0">
              <a:solidFill>
                <a:prstClr val="white"/>
              </a:solidFill>
              <a:latin typeface="Corbel" pitchFamily="34" charset="0"/>
            </a:endParaRPr>
          </a:p>
        </p:txBody>
      </p:sp>
      <p:sp>
        <p:nvSpPr>
          <p:cNvPr id="9" name="Text Box 7"/>
          <p:cNvSpPr txBox="1">
            <a:spLocks noChangeArrowheads="1"/>
          </p:cNvSpPr>
          <p:nvPr/>
        </p:nvSpPr>
        <p:spPr bwMode="auto">
          <a:xfrm>
            <a:off x="6740260" y="6172200"/>
            <a:ext cx="662361" cy="369332"/>
          </a:xfrm>
          <a:prstGeom prst="rect">
            <a:avLst/>
          </a:prstGeom>
          <a:noFill/>
          <a:ln w="9525">
            <a:noFill/>
            <a:miter lim="800000"/>
            <a:headEnd/>
            <a:tailEnd/>
          </a:ln>
        </p:spPr>
        <p:txBody>
          <a:bodyPr wrap="none">
            <a:spAutoFit/>
          </a:bodyPr>
          <a:lstStyle/>
          <a:p>
            <a:r>
              <a:rPr lang="en-US" dirty="0" smtClean="0">
                <a:solidFill>
                  <a:prstClr val="white"/>
                </a:solidFill>
                <a:latin typeface="Corbel" pitchFamily="34" charset="0"/>
                <a:hlinkClick r:id="" action="ppaction://hlinkshowjump?jump=previousslide"/>
              </a:rPr>
              <a:t>Back</a:t>
            </a:r>
            <a:endParaRPr lang="en-US" dirty="0">
              <a:solidFill>
                <a:prstClr val="white"/>
              </a:solidFill>
              <a:latin typeface="Corbel" pitchFamily="34" charset="0"/>
            </a:endParaRPr>
          </a:p>
        </p:txBody>
      </p:sp>
      <p:grpSp>
        <p:nvGrpSpPr>
          <p:cNvPr id="13" name="Group 12"/>
          <p:cNvGrpSpPr/>
          <p:nvPr/>
        </p:nvGrpSpPr>
        <p:grpSpPr>
          <a:xfrm>
            <a:off x="5029200" y="2743200"/>
            <a:ext cx="3733800" cy="3172599"/>
            <a:chOff x="5105400" y="2819400"/>
            <a:chExt cx="3505200" cy="3020199"/>
          </a:xfrm>
        </p:grpSpPr>
        <p:pic>
          <p:nvPicPr>
            <p:cNvPr id="10" name="Picture 9" descr="Henry Fuseli, Hamlet and the Ghost (1789).jpg"/>
            <p:cNvPicPr>
              <a:picLocks noChangeAspect="1"/>
            </p:cNvPicPr>
            <p:nvPr/>
          </p:nvPicPr>
          <p:blipFill>
            <a:blip r:embed="rId3" cstate="screen"/>
            <a:stretch>
              <a:fillRect/>
            </a:stretch>
          </p:blipFill>
          <p:spPr>
            <a:xfrm>
              <a:off x="5105400" y="2819400"/>
              <a:ext cx="3495933" cy="2667000"/>
            </a:xfrm>
            <a:prstGeom prst="rect">
              <a:avLst/>
            </a:prstGeom>
            <a:ln w="12700">
              <a:solidFill>
                <a:schemeClr val="accent1"/>
              </a:solidFill>
            </a:ln>
          </p:spPr>
        </p:pic>
        <p:sp>
          <p:nvSpPr>
            <p:cNvPr id="11" name="TextBox 10"/>
            <p:cNvSpPr txBox="1"/>
            <p:nvPr/>
          </p:nvSpPr>
          <p:spPr>
            <a:xfrm>
              <a:off x="5105400" y="5562600"/>
              <a:ext cx="3505200" cy="276999"/>
            </a:xfrm>
            <a:prstGeom prst="rect">
              <a:avLst/>
            </a:prstGeom>
            <a:noFill/>
          </p:spPr>
          <p:txBody>
            <a:bodyPr wrap="square" rtlCol="0">
              <a:spAutoFit/>
            </a:bodyPr>
            <a:lstStyle/>
            <a:p>
              <a:pPr algn="ctr"/>
              <a:r>
                <a:rPr lang="en-US" sz="1200" i="1" dirty="0" smtClean="0">
                  <a:solidFill>
                    <a:prstClr val="white"/>
                  </a:solidFill>
                  <a:latin typeface="Corbel" pitchFamily="34" charset="0"/>
                </a:rPr>
                <a:t>Hamlet and the Ghost</a:t>
              </a:r>
              <a:r>
                <a:rPr lang="en-US" sz="1200" dirty="0" smtClean="0">
                  <a:solidFill>
                    <a:prstClr val="white"/>
                  </a:solidFill>
                  <a:latin typeface="Corbel" pitchFamily="34" charset="0"/>
                </a:rPr>
                <a:t>, Henry Fuseli, 1789</a:t>
              </a:r>
              <a:endParaRPr lang="en-US" sz="1200" dirty="0">
                <a:solidFill>
                  <a:prstClr val="white"/>
                </a:solidFill>
                <a:latin typeface="Corbel" pitchFamily="34" charset="0"/>
              </a:endParaRPr>
            </a:p>
          </p:txBody>
        </p:sp>
      </p:grpSp>
      <p:sp>
        <p:nvSpPr>
          <p:cNvPr id="15" name="Text Box 4"/>
          <p:cNvSpPr txBox="1">
            <a:spLocks noChangeArrowheads="1"/>
          </p:cNvSpPr>
          <p:nvPr/>
        </p:nvSpPr>
        <p:spPr bwMode="auto">
          <a:xfrm>
            <a:off x="609599" y="6172200"/>
            <a:ext cx="1366080" cy="369332"/>
          </a:xfrm>
          <a:prstGeom prst="rect">
            <a:avLst/>
          </a:prstGeom>
          <a:noFill/>
          <a:ln w="9525">
            <a:noFill/>
            <a:miter lim="800000"/>
            <a:headEnd/>
            <a:tailEnd/>
          </a:ln>
        </p:spPr>
        <p:txBody>
          <a:bodyPr wrap="none">
            <a:spAutoFit/>
          </a:bodyPr>
          <a:lstStyle/>
          <a:p>
            <a:r>
              <a:rPr lang="en-US" dirty="0" smtClean="0">
                <a:solidFill>
                  <a:prstClr val="white"/>
                </a:solidFill>
                <a:latin typeface="Corbel" pitchFamily="34" charset="0"/>
                <a:hlinkClick r:id="rId4" action="ppaction://hlinksldjump"/>
              </a:rPr>
              <a:t>Introduction</a:t>
            </a:r>
            <a:endParaRPr lang="en-US" dirty="0">
              <a:solidFill>
                <a:prstClr val="white"/>
              </a:solidFill>
              <a:latin typeface="Corbel" pitchFamily="34" charset="0"/>
            </a:endParaRPr>
          </a:p>
        </p:txBody>
      </p:sp>
      <p:sp>
        <p:nvSpPr>
          <p:cNvPr id="16" name="Text Box 4"/>
          <p:cNvSpPr txBox="1">
            <a:spLocks noChangeArrowheads="1"/>
          </p:cNvSpPr>
          <p:nvPr/>
        </p:nvSpPr>
        <p:spPr bwMode="auto">
          <a:xfrm>
            <a:off x="7467600" y="6172200"/>
            <a:ext cx="1255472" cy="369332"/>
          </a:xfrm>
          <a:prstGeom prst="rect">
            <a:avLst/>
          </a:prstGeom>
          <a:noFill/>
          <a:ln w="9525">
            <a:noFill/>
            <a:miter lim="800000"/>
            <a:headEnd/>
            <a:tailEnd/>
          </a:ln>
        </p:spPr>
        <p:txBody>
          <a:bodyPr wrap="none">
            <a:spAutoFit/>
          </a:bodyPr>
          <a:lstStyle/>
          <a:p>
            <a:r>
              <a:rPr lang="en-US" dirty="0">
                <a:solidFill>
                  <a:prstClr val="white"/>
                </a:solidFill>
                <a:latin typeface="Corbel" pitchFamily="34" charset="0"/>
                <a:hlinkClick r:id="rId5" action="ppaction://hlinksldjump"/>
              </a:rPr>
              <a:t>Main Menu</a:t>
            </a:r>
            <a:endParaRPr lang="en-US" dirty="0">
              <a:solidFill>
                <a:prstClr val="white"/>
              </a:solidFill>
              <a:latin typeface="Corbel" pitchFamily="34" charset="0"/>
            </a:endParaRPr>
          </a:p>
        </p:txBody>
      </p:sp>
    </p:spTree>
    <p:extLst>
      <p:ext uri="{BB962C8B-B14F-4D97-AF65-F5344CB8AC3E}">
        <p14:creationId xmlns:p14="http://schemas.microsoft.com/office/powerpoint/2010/main" val="2288700690"/>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defRPr/>
            </a:pPr>
            <a:r>
              <a:rPr lang="en-US" i="1" dirty="0" smtClean="0"/>
              <a:t>Hamlet </a:t>
            </a:r>
            <a:r>
              <a:rPr lang="en-US" dirty="0" smtClean="0"/>
              <a:t>Quizzes</a:t>
            </a:r>
          </a:p>
        </p:txBody>
      </p:sp>
      <p:sp>
        <p:nvSpPr>
          <p:cNvPr id="9220" name="Text Box 4"/>
          <p:cNvSpPr txBox="1">
            <a:spLocks noChangeArrowheads="1"/>
          </p:cNvSpPr>
          <p:nvPr/>
        </p:nvSpPr>
        <p:spPr bwMode="auto">
          <a:xfrm>
            <a:off x="7239000" y="6172200"/>
            <a:ext cx="1290738" cy="369332"/>
          </a:xfrm>
          <a:prstGeom prst="rect">
            <a:avLst/>
          </a:prstGeom>
          <a:noFill/>
          <a:ln w="9525">
            <a:noFill/>
            <a:miter lim="800000"/>
            <a:headEnd/>
            <a:tailEnd/>
          </a:ln>
        </p:spPr>
        <p:txBody>
          <a:bodyPr wrap="none">
            <a:spAutoFit/>
          </a:bodyPr>
          <a:lstStyle/>
          <a:p>
            <a:r>
              <a:rPr lang="en-US" b="1" dirty="0" smtClean="0">
                <a:latin typeface="Corbel" pitchFamily="34" charset="0"/>
                <a:hlinkClick r:id="rId3" action="ppaction://hlinksldjump"/>
              </a:rPr>
              <a:t>Main Menu</a:t>
            </a:r>
            <a:endParaRPr lang="en-US" b="1" dirty="0">
              <a:latin typeface="Corbel" pitchFamily="34" charset="0"/>
            </a:endParaRPr>
          </a:p>
        </p:txBody>
      </p:sp>
      <p:graphicFrame>
        <p:nvGraphicFramePr>
          <p:cNvPr id="5" name="Diagram 4"/>
          <p:cNvGraphicFramePr/>
          <p:nvPr>
            <p:extLst>
              <p:ext uri="{D42A27DB-BD31-4B8C-83A1-F6EECF244321}">
                <p14:modId xmlns:p14="http://schemas.microsoft.com/office/powerpoint/2010/main" val="2123689005"/>
              </p:ext>
            </p:extLst>
          </p:nvPr>
        </p:nvGraphicFramePr>
        <p:xfrm>
          <a:off x="2590800" y="1828800"/>
          <a:ext cx="4114800" cy="3733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457200" y="457200"/>
            <a:ext cx="8229600" cy="838200"/>
          </a:xfrm>
          <a:noFill/>
        </p:spPr>
        <p:txBody>
          <a:bodyPr>
            <a:normAutofit fontScale="90000"/>
          </a:bodyPr>
          <a:lstStyle/>
          <a:p>
            <a:pPr>
              <a:spcBef>
                <a:spcPts val="1200"/>
              </a:spcBef>
              <a:defRPr/>
            </a:pPr>
            <a:r>
              <a:rPr lang="en-US" sz="4400" i="1" dirty="0" smtClean="0"/>
              <a:t>Hamlet </a:t>
            </a:r>
            <a:r>
              <a:rPr lang="en-US" sz="4400" dirty="0" smtClean="0"/>
              <a:t>– Act I Quiz</a:t>
            </a:r>
            <a:r>
              <a:rPr lang="en-US" i="1" dirty="0" smtClean="0"/>
              <a:t/>
            </a:r>
            <a:br>
              <a:rPr lang="en-US" i="1" dirty="0" smtClean="0"/>
            </a:br>
            <a:r>
              <a:rPr lang="en-US" sz="2000" dirty="0" smtClean="0">
                <a:solidFill>
                  <a:schemeClr val="tx1"/>
                </a:solidFill>
                <a:latin typeface="Corbel" pitchFamily="34" charset="0"/>
                <a:ea typeface="+mn-ea"/>
                <a:cs typeface="+mn-cs"/>
              </a:rPr>
              <a:t>Click the hand </a:t>
            </a:r>
            <a:r>
              <a:rPr lang="en-US" sz="2400" u="sng" dirty="0" smtClean="0">
                <a:solidFill>
                  <a:schemeClr val="accent1"/>
                </a:solidFill>
                <a:latin typeface="Corbel" pitchFamily="34" charset="0"/>
                <a:ea typeface="+mn-ea"/>
                <a:cs typeface="+mn-cs"/>
                <a:sym typeface="Wingdings" pitchFamily="2" charset="2"/>
              </a:rPr>
              <a:t></a:t>
            </a:r>
            <a:r>
              <a:rPr lang="en-US" sz="2000" dirty="0" smtClean="0">
                <a:solidFill>
                  <a:schemeClr val="tx1"/>
                </a:solidFill>
                <a:latin typeface="Corbel" pitchFamily="34" charset="0"/>
                <a:ea typeface="+mn-ea"/>
                <a:cs typeface="+mn-cs"/>
              </a:rPr>
              <a:t> for an answer.</a:t>
            </a:r>
            <a:endParaRPr lang="en-US" sz="2400" dirty="0" smtClean="0">
              <a:solidFill>
                <a:schemeClr val="tx1"/>
              </a:solidFill>
              <a:latin typeface="Corbel" pitchFamily="34" charset="0"/>
              <a:ea typeface="+mn-ea"/>
              <a:cs typeface="+mn-cs"/>
            </a:endParaRPr>
          </a:p>
        </p:txBody>
      </p:sp>
      <p:sp>
        <p:nvSpPr>
          <p:cNvPr id="6" name="Content Placeholder 5"/>
          <p:cNvSpPr>
            <a:spLocks noGrp="1"/>
          </p:cNvSpPr>
          <p:nvPr>
            <p:ph idx="1"/>
          </p:nvPr>
        </p:nvSpPr>
        <p:spPr>
          <a:xfrm>
            <a:off x="914400" y="1828800"/>
            <a:ext cx="7239000" cy="3429000"/>
          </a:xfrm>
        </p:spPr>
        <p:txBody>
          <a:bodyPr>
            <a:normAutofit/>
          </a:bodyPr>
          <a:lstStyle/>
          <a:p>
            <a:pPr marL="339725" indent="-339725">
              <a:lnSpc>
                <a:spcPct val="110000"/>
              </a:lnSpc>
              <a:spcBef>
                <a:spcPts val="600"/>
              </a:spcBef>
              <a:spcAft>
                <a:spcPts val="600"/>
              </a:spcAft>
              <a:buFont typeface="+mj-lt"/>
              <a:buAutoNum type="arabicPeriod"/>
              <a:tabLst>
                <a:tab pos="339725" algn="l"/>
              </a:tabLst>
            </a:pPr>
            <a:r>
              <a:rPr lang="en-US" sz="2000" dirty="0" smtClean="0">
                <a:solidFill>
                  <a:schemeClr val="tx1"/>
                </a:solidFill>
              </a:rPr>
              <a:t>Why have Marcellus and Bernardo invited Horatio to join them on their watch?</a:t>
            </a:r>
            <a:r>
              <a:rPr lang="en-US" sz="2000" dirty="0" smtClean="0"/>
              <a:t>  </a:t>
            </a:r>
            <a:r>
              <a:rPr lang="en-US" sz="2000" b="1" dirty="0" smtClean="0">
                <a:solidFill>
                  <a:schemeClr val="accent2"/>
                </a:solidFill>
                <a:sym typeface="Wingdings" pitchFamily="2" charset="2"/>
                <a:hlinkClick r:id="rId3" action="ppaction://hlinksldjump"/>
              </a:rPr>
              <a:t></a:t>
            </a:r>
            <a:endParaRPr lang="en-US" sz="2000" b="1" dirty="0" smtClean="0">
              <a:solidFill>
                <a:schemeClr val="accent2"/>
              </a:solidFill>
              <a:sym typeface="Wingdings" pitchFamily="2" charset="2"/>
            </a:endParaRPr>
          </a:p>
          <a:p>
            <a:pPr marL="339725" lvl="0" indent="-339725">
              <a:lnSpc>
                <a:spcPct val="110000"/>
              </a:lnSpc>
              <a:spcBef>
                <a:spcPts val="600"/>
              </a:spcBef>
              <a:spcAft>
                <a:spcPts val="600"/>
              </a:spcAft>
              <a:buFont typeface="+mj-lt"/>
              <a:buAutoNum type="arabicPeriod"/>
              <a:tabLst>
                <a:tab pos="339725" algn="l"/>
              </a:tabLst>
            </a:pPr>
            <a:r>
              <a:rPr lang="en-US" sz="2000" dirty="0" smtClean="0">
                <a:solidFill>
                  <a:schemeClr val="tx1"/>
                </a:solidFill>
              </a:rPr>
              <a:t>Who is Laertes, and what request does he make of the king</a:t>
            </a:r>
            <a:r>
              <a:rPr lang="en-US" sz="2000" smtClean="0">
                <a:solidFill>
                  <a:schemeClr val="tx1"/>
                </a:solidFill>
              </a:rPr>
              <a:t>?  </a:t>
            </a:r>
            <a:endParaRPr lang="en-US" sz="2000" b="1" dirty="0" smtClean="0">
              <a:solidFill>
                <a:schemeClr val="accent2"/>
              </a:solidFill>
              <a:sym typeface="Wingdings" pitchFamily="2" charset="2"/>
              <a:hlinkClick r:id="rId3" action="ppaction://hlinksldjump"/>
            </a:endParaRPr>
          </a:p>
          <a:p>
            <a:pPr marL="339725" lvl="0" indent="-339725">
              <a:lnSpc>
                <a:spcPct val="110000"/>
              </a:lnSpc>
              <a:spcBef>
                <a:spcPts val="600"/>
              </a:spcBef>
              <a:spcAft>
                <a:spcPts val="600"/>
              </a:spcAft>
              <a:buFont typeface="+mj-lt"/>
              <a:buAutoNum type="arabicPeriod"/>
              <a:tabLst>
                <a:tab pos="339725" algn="l"/>
              </a:tabLst>
            </a:pPr>
            <a:r>
              <a:rPr lang="en-US" sz="2000" dirty="0" smtClean="0">
                <a:solidFill>
                  <a:schemeClr val="tx1"/>
                </a:solidFill>
              </a:rPr>
              <a:t>How does Hamlet feel about his mother and why</a:t>
            </a:r>
            <a:r>
              <a:rPr lang="en-US" sz="2000" smtClean="0">
                <a:solidFill>
                  <a:schemeClr val="tx1"/>
                </a:solidFill>
              </a:rPr>
              <a:t>? </a:t>
            </a:r>
            <a:endParaRPr lang="en-US" sz="2000" b="1" dirty="0" smtClean="0">
              <a:solidFill>
                <a:schemeClr val="accent2"/>
              </a:solidFill>
              <a:sym typeface="Wingdings" pitchFamily="2" charset="2"/>
              <a:hlinkClick r:id="rId3" action="ppaction://hlinksldjump"/>
            </a:endParaRPr>
          </a:p>
          <a:p>
            <a:pPr marL="339725" indent="-339725">
              <a:lnSpc>
                <a:spcPct val="110000"/>
              </a:lnSpc>
              <a:spcBef>
                <a:spcPts val="600"/>
              </a:spcBef>
              <a:spcAft>
                <a:spcPts val="600"/>
              </a:spcAft>
              <a:buFont typeface="+mj-lt"/>
              <a:buAutoNum type="arabicPeriod"/>
              <a:tabLst>
                <a:tab pos="339725" algn="l"/>
              </a:tabLst>
            </a:pPr>
            <a:r>
              <a:rPr lang="en-US" sz="2000" dirty="0" smtClean="0">
                <a:solidFill>
                  <a:schemeClr val="tx1"/>
                </a:solidFill>
              </a:rPr>
              <a:t>Briefly describe the murder of the king, as told to Hamlet by the ghost</a:t>
            </a:r>
            <a:r>
              <a:rPr lang="en-US" sz="2000" smtClean="0">
                <a:solidFill>
                  <a:schemeClr val="tx1"/>
                </a:solidFill>
              </a:rPr>
              <a:t>. </a:t>
            </a:r>
            <a:r>
              <a:rPr lang="en-US" sz="2000" smtClean="0"/>
              <a:t> </a:t>
            </a:r>
            <a:endParaRPr lang="en-US" sz="2000" b="1" dirty="0" smtClean="0">
              <a:solidFill>
                <a:schemeClr val="accent2"/>
              </a:solidFill>
              <a:sym typeface="Wingdings" pitchFamily="2" charset="2"/>
              <a:hlinkClick r:id="rId3" action="ppaction://hlinksldjump"/>
            </a:endParaRPr>
          </a:p>
          <a:p>
            <a:pPr marL="339725" indent="-339725">
              <a:lnSpc>
                <a:spcPct val="110000"/>
              </a:lnSpc>
              <a:spcBef>
                <a:spcPts val="600"/>
              </a:spcBef>
              <a:spcAft>
                <a:spcPts val="600"/>
              </a:spcAft>
              <a:buFont typeface="+mj-lt"/>
              <a:buAutoNum type="arabicPeriod"/>
              <a:tabLst>
                <a:tab pos="339725" algn="l"/>
              </a:tabLst>
            </a:pPr>
            <a:r>
              <a:rPr lang="en-US" sz="2000" dirty="0" smtClean="0">
                <a:solidFill>
                  <a:schemeClr val="tx1"/>
                </a:solidFill>
              </a:rPr>
              <a:t>What are the ghost's instructions regarding the queen</a:t>
            </a:r>
            <a:r>
              <a:rPr lang="en-US" sz="2000" smtClean="0">
                <a:solidFill>
                  <a:schemeClr val="tx1"/>
                </a:solidFill>
              </a:rPr>
              <a:t>?  </a:t>
            </a:r>
            <a:endParaRPr lang="en-US" sz="2000" b="1" dirty="0" smtClean="0">
              <a:solidFill>
                <a:schemeClr val="accent2"/>
              </a:solidFill>
              <a:sym typeface="Wingdings" pitchFamily="2" charset="2"/>
              <a:hlinkClick r:id="rId3" action="ppaction://hlinksldjump"/>
            </a:endParaRPr>
          </a:p>
          <a:p>
            <a:pPr marL="280988" indent="-280988">
              <a:buFont typeface="+mj-lt"/>
              <a:buAutoNum type="arabicPeriod"/>
            </a:pPr>
            <a:endParaRPr lang="en-US" sz="2200" dirty="0" smtClean="0"/>
          </a:p>
          <a:p>
            <a:endParaRPr lang="en-US" sz="2200" dirty="0" smtClean="0"/>
          </a:p>
          <a:p>
            <a:endParaRPr lang="en-US" sz="2200" dirty="0" smtClean="0"/>
          </a:p>
        </p:txBody>
      </p:sp>
      <p:sp>
        <p:nvSpPr>
          <p:cNvPr id="7" name="TextBox 6"/>
          <p:cNvSpPr txBox="1"/>
          <p:nvPr/>
        </p:nvSpPr>
        <p:spPr>
          <a:xfrm>
            <a:off x="3200400" y="2514600"/>
            <a:ext cx="184731" cy="369332"/>
          </a:xfrm>
          <a:prstGeom prst="rect">
            <a:avLst/>
          </a:prstGeom>
          <a:noFill/>
        </p:spPr>
        <p:txBody>
          <a:bodyPr wrap="none" rtlCol="0">
            <a:spAutoFit/>
          </a:bodyPr>
          <a:lstStyle/>
          <a:p>
            <a:endParaRPr lang="en-US" dirty="0">
              <a:latin typeface="Corbel" pitchFamily="34" charset="0"/>
            </a:endParaRPr>
          </a:p>
        </p:txBody>
      </p:sp>
      <p:sp>
        <p:nvSpPr>
          <p:cNvPr id="8" name="Text Box 4"/>
          <p:cNvSpPr txBox="1">
            <a:spLocks noChangeArrowheads="1"/>
          </p:cNvSpPr>
          <p:nvPr/>
        </p:nvSpPr>
        <p:spPr bwMode="auto">
          <a:xfrm>
            <a:off x="7467600" y="6172200"/>
            <a:ext cx="1255472" cy="369332"/>
          </a:xfrm>
          <a:prstGeom prst="rect">
            <a:avLst/>
          </a:prstGeom>
          <a:noFill/>
          <a:ln w="9525">
            <a:noFill/>
            <a:miter lim="800000"/>
            <a:headEnd/>
            <a:tailEnd/>
          </a:ln>
        </p:spPr>
        <p:txBody>
          <a:bodyPr wrap="none">
            <a:spAutoFit/>
          </a:bodyPr>
          <a:lstStyle/>
          <a:p>
            <a:r>
              <a:rPr lang="en-US" dirty="0">
                <a:latin typeface="Corbel" pitchFamily="34" charset="0"/>
                <a:hlinkClick r:id="rId4" action="ppaction://hlinksldjump"/>
              </a:rPr>
              <a:t>Main Menu</a:t>
            </a:r>
            <a:endParaRPr lang="en-US" dirty="0">
              <a:latin typeface="Corbel" pitchFamily="34" charset="0"/>
            </a:endParaRPr>
          </a:p>
        </p:txBody>
      </p:sp>
      <p:sp>
        <p:nvSpPr>
          <p:cNvPr id="11" name="Text Box 6"/>
          <p:cNvSpPr txBox="1">
            <a:spLocks noChangeArrowheads="1"/>
          </p:cNvSpPr>
          <p:nvPr/>
        </p:nvSpPr>
        <p:spPr bwMode="auto">
          <a:xfrm>
            <a:off x="411163" y="6172200"/>
            <a:ext cx="1685654" cy="369332"/>
          </a:xfrm>
          <a:prstGeom prst="rect">
            <a:avLst/>
          </a:prstGeom>
          <a:noFill/>
          <a:ln w="9525">
            <a:noFill/>
            <a:miter lim="800000"/>
            <a:headEnd/>
            <a:tailEnd/>
          </a:ln>
        </p:spPr>
        <p:txBody>
          <a:bodyPr wrap="none">
            <a:spAutoFit/>
          </a:bodyPr>
          <a:lstStyle/>
          <a:p>
            <a:pPr eaLnBrk="0" hangingPunct="0"/>
            <a:r>
              <a:rPr lang="en-US" dirty="0" smtClean="0">
                <a:latin typeface="Corbel" pitchFamily="34" charset="0"/>
                <a:hlinkClick r:id="rId5" action="ppaction://hlinksldjump"/>
              </a:rPr>
              <a:t>Hamlet Quizzes</a:t>
            </a:r>
            <a:endParaRPr lang="en-US" dirty="0">
              <a:latin typeface="Corbel" pitchFamily="34" charset="0"/>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3200400" y="2514600"/>
            <a:ext cx="184731" cy="369332"/>
          </a:xfrm>
          <a:prstGeom prst="rect">
            <a:avLst/>
          </a:prstGeom>
          <a:noFill/>
        </p:spPr>
        <p:txBody>
          <a:bodyPr wrap="none" rtlCol="0">
            <a:spAutoFit/>
          </a:bodyPr>
          <a:lstStyle/>
          <a:p>
            <a:endParaRPr lang="en-US" dirty="0">
              <a:latin typeface="Corbel" pitchFamily="34" charset="0"/>
            </a:endParaRPr>
          </a:p>
        </p:txBody>
      </p:sp>
      <p:sp>
        <p:nvSpPr>
          <p:cNvPr id="12" name="Rectangle 5"/>
          <p:cNvSpPr>
            <a:spLocks noChangeArrowheads="1"/>
          </p:cNvSpPr>
          <p:nvPr/>
        </p:nvSpPr>
        <p:spPr bwMode="auto">
          <a:xfrm>
            <a:off x="952500" y="1295400"/>
            <a:ext cx="7239000" cy="1015663"/>
          </a:xfrm>
          <a:prstGeom prst="rect">
            <a:avLst/>
          </a:prstGeom>
          <a:noFill/>
          <a:ln w="9525">
            <a:noFill/>
            <a:miter lim="800000"/>
            <a:headEnd/>
            <a:tailEnd/>
          </a:ln>
          <a:effectLst/>
        </p:spPr>
        <p:txBody>
          <a:bodyPr>
            <a:spAutoFit/>
          </a:bodyPr>
          <a:lstStyle/>
          <a:p>
            <a:pPr marL="342900" indent="-342900" eaLnBrk="0" hangingPunct="0">
              <a:buFontTx/>
              <a:buAutoNum type="arabicPeriod"/>
              <a:defRPr/>
            </a:pPr>
            <a:r>
              <a:rPr lang="en-US" sz="2200" dirty="0" smtClean="0">
                <a:latin typeface="Corbel" pitchFamily="34" charset="0"/>
              </a:rPr>
              <a:t>Why have Marcellus and Bernardo invited Horatio to join them on their watch?</a:t>
            </a:r>
            <a:r>
              <a:rPr lang="en-US" sz="2400" dirty="0" smtClean="0">
                <a:latin typeface="Corbel" pitchFamily="34" charset="0"/>
              </a:rPr>
              <a:t/>
            </a:r>
            <a:br>
              <a:rPr lang="en-US" sz="2400" dirty="0" smtClean="0">
                <a:latin typeface="Corbel" pitchFamily="34" charset="0"/>
              </a:rPr>
            </a:br>
            <a:r>
              <a:rPr lang="en-US" sz="1600" dirty="0" smtClean="0">
                <a:solidFill>
                  <a:schemeClr val="accent3">
                    <a:lumMod val="60000"/>
                    <a:lumOff val="40000"/>
                  </a:schemeClr>
                </a:solidFill>
                <a:effectLst>
                  <a:outerShdw blurRad="38100" dist="38100" dir="2700000" algn="tl">
                    <a:srgbClr val="000000"/>
                  </a:outerShdw>
                </a:effectLst>
                <a:latin typeface="Corbel" pitchFamily="34" charset="0"/>
                <a:cs typeface="+mn-cs"/>
              </a:rPr>
              <a:t>Click </a:t>
            </a:r>
            <a:r>
              <a:rPr lang="en-US" sz="1600" dirty="0">
                <a:solidFill>
                  <a:schemeClr val="accent3">
                    <a:lumMod val="60000"/>
                    <a:lumOff val="40000"/>
                  </a:schemeClr>
                </a:solidFill>
                <a:effectLst>
                  <a:outerShdw blurRad="38100" dist="38100" dir="2700000" algn="tl">
                    <a:srgbClr val="000000"/>
                  </a:outerShdw>
                </a:effectLst>
                <a:latin typeface="Corbel" pitchFamily="34" charset="0"/>
                <a:cs typeface="+mn-cs"/>
              </a:rPr>
              <a:t>anywhere to show answer.</a:t>
            </a:r>
          </a:p>
        </p:txBody>
      </p:sp>
      <p:sp>
        <p:nvSpPr>
          <p:cNvPr id="13" name="Rectangle 6"/>
          <p:cNvSpPr>
            <a:spLocks noChangeArrowheads="1"/>
          </p:cNvSpPr>
          <p:nvPr/>
        </p:nvSpPr>
        <p:spPr bwMode="auto">
          <a:xfrm>
            <a:off x="952500" y="2743200"/>
            <a:ext cx="7315200" cy="1415772"/>
          </a:xfrm>
          <a:prstGeom prst="rect">
            <a:avLst/>
          </a:prstGeom>
          <a:noFill/>
          <a:ln w="9525" algn="ctr">
            <a:noFill/>
            <a:miter lim="800000"/>
            <a:headEnd/>
            <a:tailEnd/>
          </a:ln>
          <a:effectLst/>
        </p:spPr>
        <p:txBody>
          <a:bodyPr wrap="square">
            <a:spAutoFit/>
          </a:bodyPr>
          <a:lstStyle/>
          <a:p>
            <a:pPr marL="341313" eaLnBrk="0" hangingPunct="0">
              <a:spcBef>
                <a:spcPts val="600"/>
              </a:spcBef>
              <a:spcAft>
                <a:spcPts val="600"/>
              </a:spcAft>
              <a:defRPr/>
            </a:pPr>
            <a:r>
              <a:rPr lang="en-US" sz="1900" dirty="0" smtClean="0">
                <a:solidFill>
                  <a:schemeClr val="accent1">
                    <a:lumMod val="20000"/>
                    <a:lumOff val="80000"/>
                  </a:schemeClr>
                </a:solidFill>
                <a:effectLst>
                  <a:outerShdw blurRad="38100" dist="38100" dir="2700000" algn="tl">
                    <a:srgbClr val="000000">
                      <a:alpha val="43137"/>
                    </a:srgbClr>
                  </a:outerShdw>
                </a:effectLst>
                <a:latin typeface="Corbel" pitchFamily="34" charset="0"/>
              </a:rPr>
              <a:t>Horatio has come to see for himself if the story they told him is true.  </a:t>
            </a:r>
          </a:p>
          <a:p>
            <a:pPr marL="341313" eaLnBrk="0" hangingPunct="0">
              <a:spcBef>
                <a:spcPts val="600"/>
              </a:spcBef>
              <a:spcAft>
                <a:spcPts val="600"/>
              </a:spcAft>
              <a:defRPr/>
            </a:pPr>
            <a:r>
              <a:rPr lang="en-US" sz="1900" dirty="0" smtClean="0">
                <a:solidFill>
                  <a:schemeClr val="accent1">
                    <a:lumMod val="20000"/>
                    <a:lumOff val="80000"/>
                  </a:schemeClr>
                </a:solidFill>
                <a:effectLst>
                  <a:outerShdw blurRad="38100" dist="38100" dir="2700000" algn="tl">
                    <a:srgbClr val="000000">
                      <a:alpha val="43137"/>
                    </a:srgbClr>
                  </a:outerShdw>
                </a:effectLst>
                <a:latin typeface="Corbel" pitchFamily="34" charset="0"/>
              </a:rPr>
              <a:t>They claim that on the past two nights, at the stroke of one, a spirit has appeared in the likeness of the late King Hamlet.</a:t>
            </a:r>
            <a:endParaRPr lang="en-US" sz="1900" dirty="0">
              <a:solidFill>
                <a:schemeClr val="accent1">
                  <a:lumMod val="20000"/>
                  <a:lumOff val="80000"/>
                </a:schemeClr>
              </a:solidFill>
              <a:effectLst>
                <a:outerShdw blurRad="38100" dist="38100" dir="2700000" algn="tl">
                  <a:srgbClr val="000000">
                    <a:alpha val="43137"/>
                  </a:srgbClr>
                </a:outerShdw>
              </a:effectLst>
              <a:latin typeface="Corbel" pitchFamily="34" charset="0"/>
            </a:endParaRPr>
          </a:p>
        </p:txBody>
      </p:sp>
      <p:sp>
        <p:nvSpPr>
          <p:cNvPr id="14" name="Text Box 10"/>
          <p:cNvSpPr txBox="1">
            <a:spLocks noChangeArrowheads="1"/>
          </p:cNvSpPr>
          <p:nvPr/>
        </p:nvSpPr>
        <p:spPr bwMode="auto">
          <a:xfrm>
            <a:off x="4106862" y="6172200"/>
            <a:ext cx="1560620" cy="369332"/>
          </a:xfrm>
          <a:prstGeom prst="rect">
            <a:avLst/>
          </a:prstGeom>
          <a:noFill/>
          <a:ln w="9525">
            <a:noFill/>
            <a:miter lim="800000"/>
            <a:headEnd/>
            <a:tailEnd/>
          </a:ln>
        </p:spPr>
        <p:txBody>
          <a:bodyPr wrap="none">
            <a:spAutoFit/>
          </a:bodyPr>
          <a:lstStyle/>
          <a:p>
            <a:pPr eaLnBrk="0" hangingPunct="0"/>
            <a:r>
              <a:rPr lang="en-US" dirty="0">
                <a:latin typeface="Corbel" pitchFamily="34" charset="0"/>
              </a:rPr>
              <a:t>Next Question</a:t>
            </a:r>
          </a:p>
        </p:txBody>
      </p:sp>
      <p:sp>
        <p:nvSpPr>
          <p:cNvPr id="15" name="Text Box 6"/>
          <p:cNvSpPr txBox="1">
            <a:spLocks noChangeArrowheads="1"/>
          </p:cNvSpPr>
          <p:nvPr/>
        </p:nvSpPr>
        <p:spPr bwMode="auto">
          <a:xfrm>
            <a:off x="411163" y="6172200"/>
            <a:ext cx="1685654" cy="369332"/>
          </a:xfrm>
          <a:prstGeom prst="rect">
            <a:avLst/>
          </a:prstGeom>
          <a:noFill/>
          <a:ln w="9525">
            <a:noFill/>
            <a:miter lim="800000"/>
            <a:headEnd/>
            <a:tailEnd/>
          </a:ln>
        </p:spPr>
        <p:txBody>
          <a:bodyPr wrap="none">
            <a:spAutoFit/>
          </a:bodyPr>
          <a:lstStyle/>
          <a:p>
            <a:pPr eaLnBrk="0" hangingPunct="0"/>
            <a:r>
              <a:rPr lang="en-US" dirty="0" smtClean="0">
                <a:latin typeface="Corbel" pitchFamily="34" charset="0"/>
                <a:hlinkClick r:id="rId3" action="ppaction://hlinksldjump"/>
              </a:rPr>
              <a:t>Hamlet Quizzes</a:t>
            </a:r>
            <a:endParaRPr lang="en-US" dirty="0">
              <a:latin typeface="Corbel" pitchFamily="34" charset="0"/>
            </a:endParaRPr>
          </a:p>
        </p:txBody>
      </p:sp>
      <p:sp>
        <p:nvSpPr>
          <p:cNvPr id="21" name="Text Box 4"/>
          <p:cNvSpPr txBox="1">
            <a:spLocks noChangeArrowheads="1"/>
          </p:cNvSpPr>
          <p:nvPr/>
        </p:nvSpPr>
        <p:spPr bwMode="auto">
          <a:xfrm>
            <a:off x="7467600" y="6172200"/>
            <a:ext cx="1255472" cy="369332"/>
          </a:xfrm>
          <a:prstGeom prst="rect">
            <a:avLst/>
          </a:prstGeom>
          <a:noFill/>
          <a:ln w="9525">
            <a:noFill/>
            <a:miter lim="800000"/>
            <a:headEnd/>
            <a:tailEnd/>
          </a:ln>
        </p:spPr>
        <p:txBody>
          <a:bodyPr wrap="none">
            <a:spAutoFit/>
          </a:bodyPr>
          <a:lstStyle/>
          <a:p>
            <a:r>
              <a:rPr lang="en-US" dirty="0">
                <a:latin typeface="Corbel" pitchFamily="34" charset="0"/>
                <a:hlinkClick r:id="rId4" action="ppaction://hlinksldjump"/>
              </a:rPr>
              <a:t>Main Menu</a:t>
            </a:r>
            <a:endParaRPr lang="en-US" dirty="0">
              <a:latin typeface="Corbel" pitchFamily="34"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defRPr/>
            </a:pPr>
            <a:r>
              <a:rPr lang="en-US" i="1" dirty="0" smtClean="0"/>
              <a:t>Hamlet </a:t>
            </a:r>
            <a:r>
              <a:rPr lang="en-US" dirty="0" smtClean="0"/>
              <a:t>Quotes</a:t>
            </a:r>
          </a:p>
        </p:txBody>
      </p:sp>
      <p:sp>
        <p:nvSpPr>
          <p:cNvPr id="9220" name="Text Box 4"/>
          <p:cNvSpPr txBox="1">
            <a:spLocks noChangeArrowheads="1"/>
          </p:cNvSpPr>
          <p:nvPr/>
        </p:nvSpPr>
        <p:spPr bwMode="auto">
          <a:xfrm>
            <a:off x="7239000" y="6172200"/>
            <a:ext cx="1290738" cy="369332"/>
          </a:xfrm>
          <a:prstGeom prst="rect">
            <a:avLst/>
          </a:prstGeom>
          <a:noFill/>
          <a:ln w="9525">
            <a:noFill/>
            <a:miter lim="800000"/>
            <a:headEnd/>
            <a:tailEnd/>
          </a:ln>
        </p:spPr>
        <p:txBody>
          <a:bodyPr wrap="none">
            <a:spAutoFit/>
          </a:bodyPr>
          <a:lstStyle/>
          <a:p>
            <a:r>
              <a:rPr lang="en-US" b="1" dirty="0" smtClean="0">
                <a:latin typeface="Corbel" pitchFamily="34" charset="0"/>
                <a:hlinkClick r:id="rId4" action="ppaction://hlinksldjump"/>
              </a:rPr>
              <a:t>Main Menu</a:t>
            </a:r>
            <a:endParaRPr lang="en-US" b="1" dirty="0">
              <a:latin typeface="Corbel" pitchFamily="34" charset="0"/>
            </a:endParaRPr>
          </a:p>
        </p:txBody>
      </p:sp>
      <p:graphicFrame>
        <p:nvGraphicFramePr>
          <p:cNvPr id="5" name="Diagram 4"/>
          <p:cNvGraphicFramePr/>
          <p:nvPr>
            <p:extLst>
              <p:ext uri="{D42A27DB-BD31-4B8C-83A1-F6EECF244321}">
                <p14:modId xmlns:p14="http://schemas.microsoft.com/office/powerpoint/2010/main" val="1944707444"/>
              </p:ext>
            </p:extLst>
          </p:nvPr>
        </p:nvGraphicFramePr>
        <p:xfrm>
          <a:off x="2590800" y="1828800"/>
          <a:ext cx="4114800" cy="3733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overrideClrMapping bg1="dk1" tx1="lt1" bg2="dk2" tx2="lt2" accent1="accent1" accent2="accent2" accent3="accent3" accent4="accent4" accent5="accent5" accent6="accent6" hlink="hlink" folHlink="folHlink"/>
  </p:clrMapOvr>
  <p:transition xmlns:p14="http://schemas.microsoft.com/office/powerpoint/2010/main" spd="slow" advClick="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457200" y="457200"/>
            <a:ext cx="8229600" cy="1066800"/>
          </a:xfrm>
        </p:spPr>
        <p:txBody>
          <a:bodyPr>
            <a:normAutofit fontScale="90000"/>
          </a:bodyPr>
          <a:lstStyle/>
          <a:p>
            <a:pPr>
              <a:defRPr/>
            </a:pPr>
            <a:r>
              <a:rPr lang="en-US" sz="3600" i="1" dirty="0" smtClean="0"/>
              <a:t>Hamlet</a:t>
            </a:r>
            <a:r>
              <a:rPr lang="en-US" sz="3600" dirty="0" smtClean="0"/>
              <a:t> – Act I Quotes</a:t>
            </a:r>
            <a:br>
              <a:rPr lang="en-US" sz="3600" dirty="0" smtClean="0"/>
            </a:br>
            <a:r>
              <a:rPr lang="en-US" sz="2700" dirty="0" smtClean="0"/>
              <a:t>Who said it, and what is he/she talking about?</a:t>
            </a:r>
            <a:r>
              <a:rPr lang="en-US" sz="4400" dirty="0" smtClean="0"/>
              <a:t/>
            </a:r>
            <a:br>
              <a:rPr lang="en-US" sz="4400" dirty="0" smtClean="0"/>
            </a:br>
            <a:r>
              <a:rPr lang="en-US" sz="1800" dirty="0" smtClean="0">
                <a:solidFill>
                  <a:schemeClr val="tx1"/>
                </a:solidFill>
                <a:latin typeface="Corbel" pitchFamily="34" charset="0"/>
              </a:rPr>
              <a:t>Click the hand </a:t>
            </a:r>
            <a:r>
              <a:rPr lang="en-US" sz="2000" u="sng" dirty="0" smtClean="0">
                <a:solidFill>
                  <a:schemeClr val="accent1"/>
                </a:solidFill>
                <a:latin typeface="Corbel" pitchFamily="34" charset="0"/>
                <a:sym typeface="Wingdings" pitchFamily="2" charset="2"/>
              </a:rPr>
              <a:t></a:t>
            </a:r>
            <a:r>
              <a:rPr lang="en-US" sz="1800" dirty="0" smtClean="0">
                <a:solidFill>
                  <a:schemeClr val="tx1"/>
                </a:solidFill>
                <a:latin typeface="Corbel" pitchFamily="34" charset="0"/>
              </a:rPr>
              <a:t> for an answer.</a:t>
            </a:r>
            <a:endParaRPr lang="en-US" i="1" dirty="0" smtClean="0">
              <a:solidFill>
                <a:schemeClr val="tx2"/>
              </a:solidFill>
              <a:latin typeface="Corbel" pitchFamily="34" charset="0"/>
            </a:endParaRPr>
          </a:p>
        </p:txBody>
      </p:sp>
      <p:sp>
        <p:nvSpPr>
          <p:cNvPr id="6" name="Content Placeholder 5"/>
          <p:cNvSpPr>
            <a:spLocks noGrp="1"/>
          </p:cNvSpPr>
          <p:nvPr>
            <p:ph idx="1"/>
          </p:nvPr>
        </p:nvSpPr>
        <p:spPr>
          <a:xfrm>
            <a:off x="762000" y="1905000"/>
            <a:ext cx="7391400" cy="3657600"/>
          </a:xfrm>
        </p:spPr>
        <p:txBody>
          <a:bodyPr>
            <a:noAutofit/>
          </a:bodyPr>
          <a:lstStyle/>
          <a:p>
            <a:pPr marL="280988" indent="-280988">
              <a:spcBef>
                <a:spcPts val="600"/>
              </a:spcBef>
              <a:spcAft>
                <a:spcPts val="600"/>
              </a:spcAft>
              <a:buFont typeface="+mj-lt"/>
              <a:buAutoNum type="arabicPeriod"/>
            </a:pPr>
            <a:r>
              <a:rPr lang="en-US" sz="2000" dirty="0" smtClean="0">
                <a:solidFill>
                  <a:schemeClr val="tx1"/>
                </a:solidFill>
              </a:rPr>
              <a:t>...Fear it, my dear sister,</a:t>
            </a:r>
            <a:br>
              <a:rPr lang="en-US" sz="2000" dirty="0" smtClean="0">
                <a:solidFill>
                  <a:schemeClr val="tx1"/>
                </a:solidFill>
              </a:rPr>
            </a:br>
            <a:r>
              <a:rPr lang="en-US" sz="2000" dirty="0" smtClean="0">
                <a:solidFill>
                  <a:schemeClr val="tx1"/>
                </a:solidFill>
              </a:rPr>
              <a:t> And keep you in the rear of your affection,</a:t>
            </a:r>
            <a:br>
              <a:rPr lang="en-US" sz="2000" dirty="0" smtClean="0">
                <a:solidFill>
                  <a:schemeClr val="tx1"/>
                </a:solidFill>
              </a:rPr>
            </a:br>
            <a:r>
              <a:rPr lang="en-US" sz="2000" dirty="0" smtClean="0">
                <a:solidFill>
                  <a:schemeClr val="tx1"/>
                </a:solidFill>
              </a:rPr>
              <a:t> Out of the shot of danger and desire.   </a:t>
            </a:r>
            <a:r>
              <a:rPr lang="en-US" sz="2000" b="1" dirty="0" smtClean="0">
                <a:solidFill>
                  <a:schemeClr val="accent2"/>
                </a:solidFill>
                <a:sym typeface="Wingdings" pitchFamily="2" charset="2"/>
                <a:hlinkClick r:id="rId3" action="ppaction://hlinksldjump"/>
              </a:rPr>
              <a:t></a:t>
            </a:r>
            <a:endParaRPr lang="en-US" sz="2000" b="1" dirty="0" smtClean="0">
              <a:solidFill>
                <a:schemeClr val="accent2"/>
              </a:solidFill>
              <a:sym typeface="Wingdings" pitchFamily="2" charset="2"/>
            </a:endParaRPr>
          </a:p>
          <a:p>
            <a:pPr marL="280988" lvl="0" indent="-280988">
              <a:spcBef>
                <a:spcPts val="600"/>
              </a:spcBef>
              <a:spcAft>
                <a:spcPts val="600"/>
              </a:spcAft>
              <a:buFont typeface="+mj-lt"/>
              <a:buAutoNum type="arabicPeriod"/>
            </a:pPr>
            <a:r>
              <a:rPr lang="en-US" sz="2000" dirty="0" smtClean="0">
                <a:solidFill>
                  <a:schemeClr val="tx1"/>
                </a:solidFill>
              </a:rPr>
              <a:t>The serpent that did sting thy father's life</a:t>
            </a:r>
            <a:br>
              <a:rPr lang="en-US" sz="2000" dirty="0" smtClean="0">
                <a:solidFill>
                  <a:schemeClr val="tx1"/>
                </a:solidFill>
              </a:rPr>
            </a:br>
            <a:r>
              <a:rPr lang="en-US" sz="2000" dirty="0" smtClean="0">
                <a:solidFill>
                  <a:schemeClr val="tx1"/>
                </a:solidFill>
              </a:rPr>
              <a:t> Now wears his crown</a:t>
            </a:r>
            <a:r>
              <a:rPr lang="en-US" sz="2000" smtClean="0">
                <a:solidFill>
                  <a:schemeClr val="tx1"/>
                </a:solidFill>
              </a:rPr>
              <a:t>.  </a:t>
            </a:r>
            <a:endParaRPr lang="en-US" sz="2000" b="1" dirty="0" smtClean="0">
              <a:solidFill>
                <a:schemeClr val="accent2"/>
              </a:solidFill>
              <a:sym typeface="Wingdings" pitchFamily="2" charset="2"/>
              <a:hlinkClick r:id="rId4" action="ppaction://hlinksldjump"/>
            </a:endParaRPr>
          </a:p>
          <a:p>
            <a:pPr marL="280988" lvl="0" indent="-280988">
              <a:spcBef>
                <a:spcPts val="600"/>
              </a:spcBef>
              <a:spcAft>
                <a:spcPts val="600"/>
              </a:spcAft>
              <a:buFont typeface="+mj-lt"/>
              <a:buAutoNum type="arabicPeriod"/>
            </a:pPr>
            <a:r>
              <a:rPr lang="en-US" sz="2000" dirty="0" smtClean="0">
                <a:solidFill>
                  <a:schemeClr val="tx1"/>
                </a:solidFill>
              </a:rPr>
              <a:t>...meet it is I set it down</a:t>
            </a:r>
            <a:br>
              <a:rPr lang="en-US" sz="2000" dirty="0" smtClean="0">
                <a:solidFill>
                  <a:schemeClr val="tx1"/>
                </a:solidFill>
              </a:rPr>
            </a:br>
            <a:r>
              <a:rPr lang="en-US" sz="2000" dirty="0" smtClean="0">
                <a:solidFill>
                  <a:schemeClr val="tx1"/>
                </a:solidFill>
              </a:rPr>
              <a:t> That one may smile, and smile, and be a villain.</a:t>
            </a:r>
            <a:br>
              <a:rPr lang="en-US" sz="2000" dirty="0" smtClean="0">
                <a:solidFill>
                  <a:schemeClr val="tx1"/>
                </a:solidFill>
              </a:rPr>
            </a:br>
            <a:r>
              <a:rPr lang="en-US" sz="2000" dirty="0" smtClean="0">
                <a:solidFill>
                  <a:schemeClr val="tx1"/>
                </a:solidFill>
              </a:rPr>
              <a:t> At least I am sure it may be so in Denmark</a:t>
            </a:r>
            <a:r>
              <a:rPr lang="en-US" sz="2000" smtClean="0">
                <a:solidFill>
                  <a:schemeClr val="tx1"/>
                </a:solidFill>
              </a:rPr>
              <a:t>.  </a:t>
            </a:r>
            <a:endParaRPr lang="en-US" sz="2000" b="1" dirty="0" smtClean="0">
              <a:solidFill>
                <a:schemeClr val="accent2"/>
              </a:solidFill>
              <a:sym typeface="Wingdings" pitchFamily="2" charset="2"/>
              <a:hlinkClick r:id="rId4" action="ppaction://hlinksldjump"/>
            </a:endParaRPr>
          </a:p>
          <a:p>
            <a:pPr marL="280988" indent="-280988">
              <a:spcBef>
                <a:spcPts val="600"/>
              </a:spcBef>
              <a:spcAft>
                <a:spcPts val="600"/>
              </a:spcAft>
              <a:buFont typeface="+mj-lt"/>
              <a:buAutoNum type="arabicPeriod"/>
            </a:pPr>
            <a:r>
              <a:rPr lang="en-US" sz="2000" dirty="0" smtClean="0">
                <a:solidFill>
                  <a:schemeClr val="tx1"/>
                </a:solidFill>
              </a:rPr>
              <a:t>The time is out of joint:  O cursed spite, </a:t>
            </a:r>
            <a:br>
              <a:rPr lang="en-US" sz="2000" dirty="0" smtClean="0">
                <a:solidFill>
                  <a:schemeClr val="tx1"/>
                </a:solidFill>
              </a:rPr>
            </a:br>
            <a:r>
              <a:rPr lang="en-US" sz="2000" dirty="0" smtClean="0">
                <a:solidFill>
                  <a:schemeClr val="tx1"/>
                </a:solidFill>
              </a:rPr>
              <a:t>That ever I was born to set it right!</a:t>
            </a:r>
            <a:r>
              <a:rPr lang="en-US" sz="2000" dirty="0" smtClean="0"/>
              <a:t> </a:t>
            </a:r>
            <a:r>
              <a:rPr lang="en-US" sz="2000" smtClean="0">
                <a:sym typeface="Wingdings" pitchFamily="2" charset="2"/>
              </a:rPr>
              <a:t> </a:t>
            </a:r>
            <a:r>
              <a:rPr lang="en-US" sz="2000" b="1" smtClean="0">
                <a:sym typeface="Wingdings" pitchFamily="2" charset="2"/>
              </a:rPr>
              <a:t> </a:t>
            </a:r>
            <a:endParaRPr lang="en-US" sz="2000" b="1" dirty="0" smtClean="0">
              <a:sym typeface="Wingdings" pitchFamily="2" charset="2"/>
              <a:hlinkClick r:id="rId4" action="ppaction://hlinksldjump"/>
            </a:endParaRPr>
          </a:p>
          <a:p>
            <a:pPr marL="280988" lvl="0" indent="-280988">
              <a:buFont typeface="+mj-lt"/>
              <a:buAutoNum type="arabicPeriod"/>
            </a:pPr>
            <a:endParaRPr lang="en-US" sz="3200" dirty="0" smtClean="0"/>
          </a:p>
          <a:p>
            <a:pPr marL="280988" indent="-280988">
              <a:buFont typeface="+mj-lt"/>
              <a:buAutoNum type="arabicPeriod"/>
            </a:pPr>
            <a:endParaRPr lang="en-US" sz="3200" dirty="0" smtClean="0"/>
          </a:p>
          <a:p>
            <a:endParaRPr lang="en-US" sz="3200" dirty="0" smtClean="0"/>
          </a:p>
          <a:p>
            <a:endParaRPr lang="en-US" sz="3200" dirty="0" smtClean="0"/>
          </a:p>
        </p:txBody>
      </p:sp>
      <p:sp>
        <p:nvSpPr>
          <p:cNvPr id="7" name="TextBox 6"/>
          <p:cNvSpPr txBox="1"/>
          <p:nvPr/>
        </p:nvSpPr>
        <p:spPr>
          <a:xfrm>
            <a:off x="3200400" y="2514600"/>
            <a:ext cx="184731" cy="369332"/>
          </a:xfrm>
          <a:prstGeom prst="rect">
            <a:avLst/>
          </a:prstGeom>
          <a:noFill/>
        </p:spPr>
        <p:txBody>
          <a:bodyPr wrap="none" rtlCol="0">
            <a:spAutoFit/>
          </a:bodyPr>
          <a:lstStyle/>
          <a:p>
            <a:endParaRPr lang="en-US" dirty="0">
              <a:latin typeface="Corbel" pitchFamily="34" charset="0"/>
            </a:endParaRPr>
          </a:p>
        </p:txBody>
      </p:sp>
      <p:sp>
        <p:nvSpPr>
          <p:cNvPr id="8" name="Text Box 4"/>
          <p:cNvSpPr txBox="1">
            <a:spLocks noChangeArrowheads="1"/>
          </p:cNvSpPr>
          <p:nvPr/>
        </p:nvSpPr>
        <p:spPr bwMode="auto">
          <a:xfrm>
            <a:off x="7467600" y="6172200"/>
            <a:ext cx="1255472" cy="369332"/>
          </a:xfrm>
          <a:prstGeom prst="rect">
            <a:avLst/>
          </a:prstGeom>
          <a:noFill/>
          <a:ln w="9525">
            <a:noFill/>
            <a:miter lim="800000"/>
            <a:headEnd/>
            <a:tailEnd/>
          </a:ln>
        </p:spPr>
        <p:txBody>
          <a:bodyPr wrap="none">
            <a:spAutoFit/>
          </a:bodyPr>
          <a:lstStyle/>
          <a:p>
            <a:r>
              <a:rPr lang="en-US" dirty="0">
                <a:latin typeface="Corbel" pitchFamily="34" charset="0"/>
                <a:hlinkClick r:id="rId5" action="ppaction://hlinksldjump"/>
              </a:rPr>
              <a:t>Main Menu</a:t>
            </a:r>
            <a:endParaRPr lang="en-US" dirty="0">
              <a:latin typeface="Corbel" pitchFamily="34" charset="0"/>
            </a:endParaRPr>
          </a:p>
        </p:txBody>
      </p:sp>
      <p:sp>
        <p:nvSpPr>
          <p:cNvPr id="11" name="Text Box 6"/>
          <p:cNvSpPr txBox="1">
            <a:spLocks noChangeArrowheads="1"/>
          </p:cNvSpPr>
          <p:nvPr/>
        </p:nvSpPr>
        <p:spPr bwMode="auto">
          <a:xfrm>
            <a:off x="411163" y="6172200"/>
            <a:ext cx="1631152" cy="369332"/>
          </a:xfrm>
          <a:prstGeom prst="rect">
            <a:avLst/>
          </a:prstGeom>
          <a:noFill/>
          <a:ln w="9525">
            <a:noFill/>
            <a:miter lim="800000"/>
            <a:headEnd/>
            <a:tailEnd/>
          </a:ln>
        </p:spPr>
        <p:txBody>
          <a:bodyPr wrap="none">
            <a:spAutoFit/>
          </a:bodyPr>
          <a:lstStyle/>
          <a:p>
            <a:pPr eaLnBrk="0" hangingPunct="0"/>
            <a:r>
              <a:rPr lang="en-US" dirty="0" smtClean="0">
                <a:latin typeface="Corbel" pitchFamily="34" charset="0"/>
                <a:hlinkClick r:id="rId6" action="ppaction://hlinksldjump"/>
              </a:rPr>
              <a:t>Hamlet Quotes</a:t>
            </a:r>
            <a:endParaRPr lang="en-US" dirty="0">
              <a:latin typeface="Corbel" pitchFamily="34" charset="0"/>
            </a:endParaRPr>
          </a:p>
        </p:txBody>
      </p:sp>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8">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CEB966"/>
      </a:hlink>
      <a:folHlink>
        <a:srgbClr val="CEB966"/>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8">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CEB966"/>
    </a:hlink>
    <a:folHlink>
      <a:srgbClr val="CEB966"/>
    </a:folHlink>
  </a:clrScheme>
</a:themeOverride>
</file>

<file path=docProps/app.xml><?xml version="1.0" encoding="utf-8"?>
<Properties xmlns="http://schemas.openxmlformats.org/officeDocument/2006/extended-properties" xmlns:vt="http://schemas.openxmlformats.org/officeDocument/2006/docPropsVTypes">
  <Template/>
  <TotalTime>7239</TotalTime>
  <Words>1374</Words>
  <Application>Microsoft Macintosh PowerPoint</Application>
  <PresentationFormat>On-screen Show (4:3)</PresentationFormat>
  <Paragraphs>261</Paragraphs>
  <Slides>24</Slides>
  <Notes>15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Apex</vt:lpstr>
      <vt:lpstr>Thinking about Hamlet</vt:lpstr>
      <vt:lpstr>Hamlet – The Basics</vt:lpstr>
      <vt:lpstr>The Great Chain of Being</vt:lpstr>
      <vt:lpstr>The Moral Climate of Hamlet</vt:lpstr>
      <vt:lpstr>Hamlet Quizzes</vt:lpstr>
      <vt:lpstr>Hamlet – Act I Quiz Click the hand  for an answer.</vt:lpstr>
      <vt:lpstr>PowerPoint Presentation</vt:lpstr>
      <vt:lpstr>Hamlet Quotes</vt:lpstr>
      <vt:lpstr>Hamlet – Act I Quotes Who said it, and what is he/she talking about? Click the hand  for an answer.</vt:lpstr>
      <vt:lpstr>PowerPoint Presentation</vt:lpstr>
      <vt:lpstr>Hamlet Characters</vt:lpstr>
      <vt:lpstr>Hamlet</vt:lpstr>
      <vt:lpstr>Hamlet’s Delay</vt:lpstr>
      <vt:lpstr>Hamlet’s Delay - 2</vt:lpstr>
      <vt:lpstr>Hamlet’s Delay - 3</vt:lpstr>
      <vt:lpstr>Hamlet’s Delay - 4</vt:lpstr>
      <vt:lpstr>Claudius</vt:lpstr>
      <vt:lpstr>Claudius - 2</vt:lpstr>
      <vt:lpstr>Themes and Motifs in Hamlet</vt:lpstr>
      <vt:lpstr>Spying</vt:lpstr>
      <vt:lpstr>Spying - 2</vt:lpstr>
      <vt:lpstr>Spying - 3</vt:lpstr>
      <vt:lpstr>YouTube Videos</vt:lpstr>
      <vt:lpstr>Essay Topics</vt:lpstr>
    </vt:vector>
  </TitlesOfParts>
  <Company>Pioneer 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about  Romeo &amp; Juliet</dc:title>
  <dc:creator>Mannie White</dc:creator>
  <cp:lastModifiedBy>Helen Bennet</cp:lastModifiedBy>
  <cp:revision>1034</cp:revision>
  <dcterms:created xsi:type="dcterms:W3CDTF">2010-01-09T19:12:56Z</dcterms:created>
  <dcterms:modified xsi:type="dcterms:W3CDTF">2015-08-18T02:56:23Z</dcterms:modified>
</cp:coreProperties>
</file>